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 dw" initials="kd" lastIdx="1" clrIdx="0">
    <p:extLst>
      <p:ext uri="{19B8F6BF-5375-455C-9EA6-DF929625EA0E}">
        <p15:presenceInfo xmlns:p15="http://schemas.microsoft.com/office/powerpoint/2012/main" userId="115b9ea1952755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8A56FF-E33E-40BE-91BB-2952BC77CA5D}" v="452" dt="2020-05-23T03:02:08.1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dw" userId="115b9ea195275575" providerId="LiveId" clId="{988A56FF-E33E-40BE-91BB-2952BC77CA5D}"/>
    <pc:docChg chg="undo custSel addSld delSld modSld">
      <pc:chgData name="k dw" userId="115b9ea195275575" providerId="LiveId" clId="{988A56FF-E33E-40BE-91BB-2952BC77CA5D}" dt="2020-05-23T03:02:08.151" v="6099"/>
      <pc:docMkLst>
        <pc:docMk/>
      </pc:docMkLst>
      <pc:sldChg chg="modSp mod">
        <pc:chgData name="k dw" userId="115b9ea195275575" providerId="LiveId" clId="{988A56FF-E33E-40BE-91BB-2952BC77CA5D}" dt="2020-05-23T01:55:31.636" v="4773"/>
        <pc:sldMkLst>
          <pc:docMk/>
          <pc:sldMk cId="1651158231" sldId="256"/>
        </pc:sldMkLst>
        <pc:spChg chg="mod">
          <ac:chgData name="k dw" userId="115b9ea195275575" providerId="LiveId" clId="{988A56FF-E33E-40BE-91BB-2952BC77CA5D}" dt="2020-05-23T01:55:31.636" v="4773"/>
          <ac:spMkLst>
            <pc:docMk/>
            <pc:sldMk cId="1651158231" sldId="256"/>
            <ac:spMk id="3" creationId="{C676475A-A275-4324-AC4F-25903BE56FC2}"/>
          </ac:spMkLst>
        </pc:spChg>
      </pc:sldChg>
      <pc:sldChg chg="modSp new mod">
        <pc:chgData name="k dw" userId="115b9ea195275575" providerId="LiveId" clId="{988A56FF-E33E-40BE-91BB-2952BC77CA5D}" dt="2020-05-23T02:32:46.431" v="5323" actId="20577"/>
        <pc:sldMkLst>
          <pc:docMk/>
          <pc:sldMk cId="3569910367" sldId="257"/>
        </pc:sldMkLst>
        <pc:spChg chg="mod">
          <ac:chgData name="k dw" userId="115b9ea195275575" providerId="LiveId" clId="{988A56FF-E33E-40BE-91BB-2952BC77CA5D}" dt="2020-05-19T09:00:23.218" v="6"/>
          <ac:spMkLst>
            <pc:docMk/>
            <pc:sldMk cId="3569910367" sldId="257"/>
            <ac:spMk id="2" creationId="{CD692428-D3B9-497E-BAEF-41AB8E0BA022}"/>
          </ac:spMkLst>
        </pc:spChg>
        <pc:spChg chg="mod">
          <ac:chgData name="k dw" userId="115b9ea195275575" providerId="LiveId" clId="{988A56FF-E33E-40BE-91BB-2952BC77CA5D}" dt="2020-05-23T02:32:46.431" v="5323" actId="20577"/>
          <ac:spMkLst>
            <pc:docMk/>
            <pc:sldMk cId="3569910367" sldId="257"/>
            <ac:spMk id="3" creationId="{2C8D89AC-A8EE-4BDB-A184-0D858EF2B1BB}"/>
          </ac:spMkLst>
        </pc:spChg>
      </pc:sldChg>
      <pc:sldChg chg="modSp new mod">
        <pc:chgData name="k dw" userId="115b9ea195275575" providerId="LiveId" clId="{988A56FF-E33E-40BE-91BB-2952BC77CA5D}" dt="2020-05-19T09:19:41.316" v="935"/>
        <pc:sldMkLst>
          <pc:docMk/>
          <pc:sldMk cId="3775016581" sldId="258"/>
        </pc:sldMkLst>
        <pc:spChg chg="mod">
          <ac:chgData name="k dw" userId="115b9ea195275575" providerId="LiveId" clId="{988A56FF-E33E-40BE-91BB-2952BC77CA5D}" dt="2020-05-19T09:19:41.316" v="935"/>
          <ac:spMkLst>
            <pc:docMk/>
            <pc:sldMk cId="3775016581" sldId="258"/>
            <ac:spMk id="2" creationId="{0C72758F-90D0-49B9-B17C-15FFFB77C094}"/>
          </ac:spMkLst>
        </pc:spChg>
        <pc:spChg chg="mod">
          <ac:chgData name="k dw" userId="115b9ea195275575" providerId="LiveId" clId="{988A56FF-E33E-40BE-91BB-2952BC77CA5D}" dt="2020-05-19T09:03:33.752" v="327"/>
          <ac:spMkLst>
            <pc:docMk/>
            <pc:sldMk cId="3775016581" sldId="258"/>
            <ac:spMk id="3" creationId="{C0203310-CD77-4AA1-8F79-2D3E826465CF}"/>
          </ac:spMkLst>
        </pc:spChg>
      </pc:sldChg>
      <pc:sldChg chg="modSp new mod">
        <pc:chgData name="k dw" userId="115b9ea195275575" providerId="LiveId" clId="{988A56FF-E33E-40BE-91BB-2952BC77CA5D}" dt="2020-05-19T09:19:59.070" v="981"/>
        <pc:sldMkLst>
          <pc:docMk/>
          <pc:sldMk cId="534221633" sldId="259"/>
        </pc:sldMkLst>
        <pc:spChg chg="mod">
          <ac:chgData name="k dw" userId="115b9ea195275575" providerId="LiveId" clId="{988A56FF-E33E-40BE-91BB-2952BC77CA5D}" dt="2020-05-19T09:19:59.070" v="981"/>
          <ac:spMkLst>
            <pc:docMk/>
            <pc:sldMk cId="534221633" sldId="259"/>
            <ac:spMk id="2" creationId="{013E1EC8-F0C5-40E3-8A8F-5ACC8FBD7C75}"/>
          </ac:spMkLst>
        </pc:spChg>
        <pc:spChg chg="mod">
          <ac:chgData name="k dw" userId="115b9ea195275575" providerId="LiveId" clId="{988A56FF-E33E-40BE-91BB-2952BC77CA5D}" dt="2020-05-19T09:15:56.935" v="891" actId="20577"/>
          <ac:spMkLst>
            <pc:docMk/>
            <pc:sldMk cId="534221633" sldId="259"/>
            <ac:spMk id="3" creationId="{B41AA884-79A4-48B7-A803-2172D59E97B7}"/>
          </ac:spMkLst>
        </pc:spChg>
      </pc:sldChg>
      <pc:sldChg chg="modSp new mod">
        <pc:chgData name="k dw" userId="115b9ea195275575" providerId="LiveId" clId="{988A56FF-E33E-40BE-91BB-2952BC77CA5D}" dt="2020-05-19T09:54:32.779" v="1576" actId="20577"/>
        <pc:sldMkLst>
          <pc:docMk/>
          <pc:sldMk cId="2298772008" sldId="260"/>
        </pc:sldMkLst>
        <pc:spChg chg="mod">
          <ac:chgData name="k dw" userId="115b9ea195275575" providerId="LiveId" clId="{988A56FF-E33E-40BE-91BB-2952BC77CA5D}" dt="2020-05-19T09:51:59.398" v="1357" actId="20577"/>
          <ac:spMkLst>
            <pc:docMk/>
            <pc:sldMk cId="2298772008" sldId="260"/>
            <ac:spMk id="2" creationId="{44C0DD77-2763-473C-AEA4-AF9F58B40F01}"/>
          </ac:spMkLst>
        </pc:spChg>
        <pc:spChg chg="mod">
          <ac:chgData name="k dw" userId="115b9ea195275575" providerId="LiveId" clId="{988A56FF-E33E-40BE-91BB-2952BC77CA5D}" dt="2020-05-19T09:54:32.779" v="1576" actId="20577"/>
          <ac:spMkLst>
            <pc:docMk/>
            <pc:sldMk cId="2298772008" sldId="260"/>
            <ac:spMk id="3" creationId="{CD7866B0-87CE-4610-A6FB-6A6E52635586}"/>
          </ac:spMkLst>
        </pc:spChg>
      </pc:sldChg>
      <pc:sldChg chg="addSp modSp new mod">
        <pc:chgData name="k dw" userId="115b9ea195275575" providerId="LiveId" clId="{988A56FF-E33E-40BE-91BB-2952BC77CA5D}" dt="2020-05-19T09:50:57.521" v="1330" actId="1076"/>
        <pc:sldMkLst>
          <pc:docMk/>
          <pc:sldMk cId="3610991657" sldId="261"/>
        </pc:sldMkLst>
        <pc:spChg chg="mod">
          <ac:chgData name="k dw" userId="115b9ea195275575" providerId="LiveId" clId="{988A56FF-E33E-40BE-91BB-2952BC77CA5D}" dt="2020-05-19T09:46:56.987" v="1080"/>
          <ac:spMkLst>
            <pc:docMk/>
            <pc:sldMk cId="3610991657" sldId="261"/>
            <ac:spMk id="2" creationId="{FDBACDF7-2207-464B-B308-82C4E76FAD02}"/>
          </ac:spMkLst>
        </pc:spChg>
        <pc:spChg chg="mod">
          <ac:chgData name="k dw" userId="115b9ea195275575" providerId="LiveId" clId="{988A56FF-E33E-40BE-91BB-2952BC77CA5D}" dt="2020-05-19T09:49:32.016" v="1322" actId="20577"/>
          <ac:spMkLst>
            <pc:docMk/>
            <pc:sldMk cId="3610991657" sldId="261"/>
            <ac:spMk id="3" creationId="{9CC78E12-82C2-4F67-8468-6C5B38F96163}"/>
          </ac:spMkLst>
        </pc:spChg>
        <pc:picChg chg="add mod">
          <ac:chgData name="k dw" userId="115b9ea195275575" providerId="LiveId" clId="{988A56FF-E33E-40BE-91BB-2952BC77CA5D}" dt="2020-05-19T09:50:57.521" v="1330" actId="1076"/>
          <ac:picMkLst>
            <pc:docMk/>
            <pc:sldMk cId="3610991657" sldId="261"/>
            <ac:picMk id="5" creationId="{C07C72DF-3741-4BF1-953A-DD9A935E0480}"/>
          </ac:picMkLst>
        </pc:picChg>
      </pc:sldChg>
      <pc:sldChg chg="addSp delSp modSp new mod">
        <pc:chgData name="k dw" userId="115b9ea195275575" providerId="LiveId" clId="{988A56FF-E33E-40BE-91BB-2952BC77CA5D}" dt="2020-05-19T09:58:11.273" v="1709" actId="1076"/>
        <pc:sldMkLst>
          <pc:docMk/>
          <pc:sldMk cId="3744556705" sldId="262"/>
        </pc:sldMkLst>
        <pc:spChg chg="mod">
          <ac:chgData name="k dw" userId="115b9ea195275575" providerId="LiveId" clId="{988A56FF-E33E-40BE-91BB-2952BC77CA5D}" dt="2020-05-19T09:57:21.686" v="1582" actId="20577"/>
          <ac:spMkLst>
            <pc:docMk/>
            <pc:sldMk cId="3744556705" sldId="262"/>
            <ac:spMk id="2" creationId="{95C37ACE-C42B-4DAC-BA3E-07809F6E8B9A}"/>
          </ac:spMkLst>
        </pc:spChg>
        <pc:spChg chg="del">
          <ac:chgData name="k dw" userId="115b9ea195275575" providerId="LiveId" clId="{988A56FF-E33E-40BE-91BB-2952BC77CA5D}" dt="2020-05-19T09:57:28.954" v="1583" actId="931"/>
          <ac:spMkLst>
            <pc:docMk/>
            <pc:sldMk cId="3744556705" sldId="262"/>
            <ac:spMk id="3" creationId="{D6D4341A-65E9-4739-B22E-1132CAB58971}"/>
          </ac:spMkLst>
        </pc:spChg>
        <pc:spChg chg="add mod">
          <ac:chgData name="k dw" userId="115b9ea195275575" providerId="LiveId" clId="{988A56FF-E33E-40BE-91BB-2952BC77CA5D}" dt="2020-05-19T09:58:11.273" v="1709" actId="1076"/>
          <ac:spMkLst>
            <pc:docMk/>
            <pc:sldMk cId="3744556705" sldId="262"/>
            <ac:spMk id="6" creationId="{5F22876B-36E3-447D-8673-E6C12F09F544}"/>
          </ac:spMkLst>
        </pc:spChg>
        <pc:picChg chg="add mod">
          <ac:chgData name="k dw" userId="115b9ea195275575" providerId="LiveId" clId="{988A56FF-E33E-40BE-91BB-2952BC77CA5D}" dt="2020-05-19T09:57:31.410" v="1587" actId="1076"/>
          <ac:picMkLst>
            <pc:docMk/>
            <pc:sldMk cId="3744556705" sldId="262"/>
            <ac:picMk id="5" creationId="{C5FF4416-A445-4F62-857C-269DC01A9557}"/>
          </ac:picMkLst>
        </pc:picChg>
      </pc:sldChg>
      <pc:sldChg chg="addSp delSp modSp new mod">
        <pc:chgData name="k dw" userId="115b9ea195275575" providerId="LiveId" clId="{988A56FF-E33E-40BE-91BB-2952BC77CA5D}" dt="2020-05-19T10:09:09.975" v="1885" actId="20577"/>
        <pc:sldMkLst>
          <pc:docMk/>
          <pc:sldMk cId="1406610077" sldId="263"/>
        </pc:sldMkLst>
        <pc:spChg chg="mod">
          <ac:chgData name="k dw" userId="115b9ea195275575" providerId="LiveId" clId="{988A56FF-E33E-40BE-91BB-2952BC77CA5D}" dt="2020-05-19T10:09:09.975" v="1885" actId="20577"/>
          <ac:spMkLst>
            <pc:docMk/>
            <pc:sldMk cId="1406610077" sldId="263"/>
            <ac:spMk id="2" creationId="{76278AAB-F99A-4A2A-90BD-77A6E87ADAC9}"/>
          </ac:spMkLst>
        </pc:spChg>
        <pc:spChg chg="del">
          <ac:chgData name="k dw" userId="115b9ea195275575" providerId="LiveId" clId="{988A56FF-E33E-40BE-91BB-2952BC77CA5D}" dt="2020-05-19T10:00:11.740" v="1727" actId="931"/>
          <ac:spMkLst>
            <pc:docMk/>
            <pc:sldMk cId="1406610077" sldId="263"/>
            <ac:spMk id="3" creationId="{54A17EF8-65B9-4F60-9A35-396D238F788E}"/>
          </ac:spMkLst>
        </pc:spChg>
        <pc:picChg chg="add mod">
          <ac:chgData name="k dw" userId="115b9ea195275575" providerId="LiveId" clId="{988A56FF-E33E-40BE-91BB-2952BC77CA5D}" dt="2020-05-19T10:00:15.432" v="1729" actId="27614"/>
          <ac:picMkLst>
            <pc:docMk/>
            <pc:sldMk cId="1406610077" sldId="263"/>
            <ac:picMk id="5" creationId="{FAF993ED-C5C9-4D46-BB80-4D666B607078}"/>
          </ac:picMkLst>
        </pc:picChg>
      </pc:sldChg>
      <pc:sldChg chg="addSp modSp new mod">
        <pc:chgData name="k dw" userId="115b9ea195275575" providerId="LiveId" clId="{988A56FF-E33E-40BE-91BB-2952BC77CA5D}" dt="2020-05-19T10:09:11.746" v="1886" actId="20577"/>
        <pc:sldMkLst>
          <pc:docMk/>
          <pc:sldMk cId="4275959599" sldId="264"/>
        </pc:sldMkLst>
        <pc:spChg chg="mod">
          <ac:chgData name="k dw" userId="115b9ea195275575" providerId="LiveId" clId="{988A56FF-E33E-40BE-91BB-2952BC77CA5D}" dt="2020-05-19T10:09:11.746" v="1886" actId="20577"/>
          <ac:spMkLst>
            <pc:docMk/>
            <pc:sldMk cId="4275959599" sldId="264"/>
            <ac:spMk id="2" creationId="{3140D03F-7CAC-4DB3-9097-AC78836FB532}"/>
          </ac:spMkLst>
        </pc:spChg>
        <pc:spChg chg="mod">
          <ac:chgData name="k dw" userId="115b9ea195275575" providerId="LiveId" clId="{988A56FF-E33E-40BE-91BB-2952BC77CA5D}" dt="2020-05-19T10:07:27.343" v="1884"/>
          <ac:spMkLst>
            <pc:docMk/>
            <pc:sldMk cId="4275959599" sldId="264"/>
            <ac:spMk id="3" creationId="{8421BD32-3FC1-4F5C-B755-ED7ECF4C3D6C}"/>
          </ac:spMkLst>
        </pc:spChg>
        <pc:picChg chg="add mod">
          <ac:chgData name="k dw" userId="115b9ea195275575" providerId="LiveId" clId="{988A56FF-E33E-40BE-91BB-2952BC77CA5D}" dt="2020-05-19T10:06:17.690" v="1823" actId="1076"/>
          <ac:picMkLst>
            <pc:docMk/>
            <pc:sldMk cId="4275959599" sldId="264"/>
            <ac:picMk id="5" creationId="{B5BA14AE-0875-4E14-AC14-3F4C1F6000AD}"/>
          </ac:picMkLst>
        </pc:picChg>
      </pc:sldChg>
      <pc:sldChg chg="addSp modSp new mod">
        <pc:chgData name="k dw" userId="115b9ea195275575" providerId="LiveId" clId="{988A56FF-E33E-40BE-91BB-2952BC77CA5D}" dt="2020-05-19T10:20:22.018" v="2089" actId="1076"/>
        <pc:sldMkLst>
          <pc:docMk/>
          <pc:sldMk cId="983527137" sldId="265"/>
        </pc:sldMkLst>
        <pc:spChg chg="mod">
          <ac:chgData name="k dw" userId="115b9ea195275575" providerId="LiveId" clId="{988A56FF-E33E-40BE-91BB-2952BC77CA5D}" dt="2020-05-19T10:09:24.507" v="1922" actId="20577"/>
          <ac:spMkLst>
            <pc:docMk/>
            <pc:sldMk cId="983527137" sldId="265"/>
            <ac:spMk id="2" creationId="{9AEBEC06-3B1C-4F53-B1B3-C4208F6CB673}"/>
          </ac:spMkLst>
        </pc:spChg>
        <pc:spChg chg="mod">
          <ac:chgData name="k dw" userId="115b9ea195275575" providerId="LiveId" clId="{988A56FF-E33E-40BE-91BB-2952BC77CA5D}" dt="2020-05-19T10:11:03.360" v="2088" actId="20577"/>
          <ac:spMkLst>
            <pc:docMk/>
            <pc:sldMk cId="983527137" sldId="265"/>
            <ac:spMk id="3" creationId="{CAA2E698-7CA8-43C2-BAD2-C3AF7038A670}"/>
          </ac:spMkLst>
        </pc:spChg>
        <pc:picChg chg="add mod">
          <ac:chgData name="k dw" userId="115b9ea195275575" providerId="LiveId" clId="{988A56FF-E33E-40BE-91BB-2952BC77CA5D}" dt="2020-05-19T10:20:22.018" v="2089" actId="1076"/>
          <ac:picMkLst>
            <pc:docMk/>
            <pc:sldMk cId="983527137" sldId="265"/>
            <ac:picMk id="5" creationId="{4D6AF08E-5A9D-4E74-9E80-8297824D83DE}"/>
          </ac:picMkLst>
        </pc:picChg>
      </pc:sldChg>
      <pc:sldChg chg="addSp modSp new mod">
        <pc:chgData name="k dw" userId="115b9ea195275575" providerId="LiveId" clId="{988A56FF-E33E-40BE-91BB-2952BC77CA5D}" dt="2020-05-19T10:22:50.035" v="2195" actId="1076"/>
        <pc:sldMkLst>
          <pc:docMk/>
          <pc:sldMk cId="4042628116" sldId="266"/>
        </pc:sldMkLst>
        <pc:spChg chg="mod">
          <ac:chgData name="k dw" userId="115b9ea195275575" providerId="LiveId" clId="{988A56FF-E33E-40BE-91BB-2952BC77CA5D}" dt="2020-05-19T10:22:11.850" v="2104" actId="20577"/>
          <ac:spMkLst>
            <pc:docMk/>
            <pc:sldMk cId="4042628116" sldId="266"/>
            <ac:spMk id="2" creationId="{3378B064-55D1-417B-89E3-0CE326104B78}"/>
          </ac:spMkLst>
        </pc:spChg>
        <pc:spChg chg="mod">
          <ac:chgData name="k dw" userId="115b9ea195275575" providerId="LiveId" clId="{988A56FF-E33E-40BE-91BB-2952BC77CA5D}" dt="2020-05-19T10:22:37.219" v="2190"/>
          <ac:spMkLst>
            <pc:docMk/>
            <pc:sldMk cId="4042628116" sldId="266"/>
            <ac:spMk id="3" creationId="{A5B8D6E5-94E2-4B88-905A-5FF370DCD854}"/>
          </ac:spMkLst>
        </pc:spChg>
        <pc:picChg chg="add mod">
          <ac:chgData name="k dw" userId="115b9ea195275575" providerId="LiveId" clId="{988A56FF-E33E-40BE-91BB-2952BC77CA5D}" dt="2020-05-19T10:22:50.035" v="2195" actId="1076"/>
          <ac:picMkLst>
            <pc:docMk/>
            <pc:sldMk cId="4042628116" sldId="266"/>
            <ac:picMk id="5" creationId="{7C2F1028-7D47-4CB0-8C17-00661CD7EE22}"/>
          </ac:picMkLst>
        </pc:picChg>
      </pc:sldChg>
      <pc:sldChg chg="modSp new mod">
        <pc:chgData name="k dw" userId="115b9ea195275575" providerId="LiveId" clId="{988A56FF-E33E-40BE-91BB-2952BC77CA5D}" dt="2020-05-19T10:33:55.365" v="2457"/>
        <pc:sldMkLst>
          <pc:docMk/>
          <pc:sldMk cId="1854855022" sldId="267"/>
        </pc:sldMkLst>
        <pc:spChg chg="mod">
          <ac:chgData name="k dw" userId="115b9ea195275575" providerId="LiveId" clId="{988A56FF-E33E-40BE-91BB-2952BC77CA5D}" dt="2020-05-19T10:29:33.623" v="2294" actId="20577"/>
          <ac:spMkLst>
            <pc:docMk/>
            <pc:sldMk cId="1854855022" sldId="267"/>
            <ac:spMk id="2" creationId="{6B1087FF-B81F-4BDF-A50D-5C54F863FE50}"/>
          </ac:spMkLst>
        </pc:spChg>
        <pc:spChg chg="mod">
          <ac:chgData name="k dw" userId="115b9ea195275575" providerId="LiveId" clId="{988A56FF-E33E-40BE-91BB-2952BC77CA5D}" dt="2020-05-19T10:33:55.365" v="2457"/>
          <ac:spMkLst>
            <pc:docMk/>
            <pc:sldMk cId="1854855022" sldId="267"/>
            <ac:spMk id="3" creationId="{CCEA7FD9-B9D9-4B32-9A58-48CE57D26E91}"/>
          </ac:spMkLst>
        </pc:spChg>
      </pc:sldChg>
      <pc:sldChg chg="addSp modSp new mod">
        <pc:chgData name="k dw" userId="115b9ea195275575" providerId="LiveId" clId="{988A56FF-E33E-40BE-91BB-2952BC77CA5D}" dt="2020-05-19T10:39:14.178" v="2669" actId="20577"/>
        <pc:sldMkLst>
          <pc:docMk/>
          <pc:sldMk cId="2518726420" sldId="268"/>
        </pc:sldMkLst>
        <pc:spChg chg="mod">
          <ac:chgData name="k dw" userId="115b9ea195275575" providerId="LiveId" clId="{988A56FF-E33E-40BE-91BB-2952BC77CA5D}" dt="2020-05-19T10:37:51.491" v="2498"/>
          <ac:spMkLst>
            <pc:docMk/>
            <pc:sldMk cId="2518726420" sldId="268"/>
            <ac:spMk id="2" creationId="{74D61308-947C-4C38-BE02-86BC5F041F65}"/>
          </ac:spMkLst>
        </pc:spChg>
        <pc:spChg chg="mod">
          <ac:chgData name="k dw" userId="115b9ea195275575" providerId="LiveId" clId="{988A56FF-E33E-40BE-91BB-2952BC77CA5D}" dt="2020-05-19T10:39:14.178" v="2669" actId="20577"/>
          <ac:spMkLst>
            <pc:docMk/>
            <pc:sldMk cId="2518726420" sldId="268"/>
            <ac:spMk id="3" creationId="{4F2A140C-F08C-410A-8A73-68DFCB08DB5B}"/>
          </ac:spMkLst>
        </pc:spChg>
        <pc:picChg chg="add mod">
          <ac:chgData name="k dw" userId="115b9ea195275575" providerId="LiveId" clId="{988A56FF-E33E-40BE-91BB-2952BC77CA5D}" dt="2020-05-19T10:39:00.235" v="2633" actId="1076"/>
          <ac:picMkLst>
            <pc:docMk/>
            <pc:sldMk cId="2518726420" sldId="268"/>
            <ac:picMk id="5" creationId="{21D20AEB-4584-4D12-9AE5-AC76A9F8FEB4}"/>
          </ac:picMkLst>
        </pc:picChg>
      </pc:sldChg>
      <pc:sldChg chg="modSp new mod">
        <pc:chgData name="k dw" userId="115b9ea195275575" providerId="LiveId" clId="{988A56FF-E33E-40BE-91BB-2952BC77CA5D}" dt="2020-05-19T10:45:08.759" v="2882" actId="20577"/>
        <pc:sldMkLst>
          <pc:docMk/>
          <pc:sldMk cId="880232226" sldId="269"/>
        </pc:sldMkLst>
        <pc:spChg chg="mod">
          <ac:chgData name="k dw" userId="115b9ea195275575" providerId="LiveId" clId="{988A56FF-E33E-40BE-91BB-2952BC77CA5D}" dt="2020-05-19T10:44:33.692" v="2684"/>
          <ac:spMkLst>
            <pc:docMk/>
            <pc:sldMk cId="880232226" sldId="269"/>
            <ac:spMk id="2" creationId="{815E595B-0395-4EFD-9337-F90C4CABB6AB}"/>
          </ac:spMkLst>
        </pc:spChg>
        <pc:spChg chg="mod">
          <ac:chgData name="k dw" userId="115b9ea195275575" providerId="LiveId" clId="{988A56FF-E33E-40BE-91BB-2952BC77CA5D}" dt="2020-05-19T10:45:08.759" v="2882" actId="20577"/>
          <ac:spMkLst>
            <pc:docMk/>
            <pc:sldMk cId="880232226" sldId="269"/>
            <ac:spMk id="3" creationId="{A6F11BFE-0025-462F-9B27-25F1851BC3A1}"/>
          </ac:spMkLst>
        </pc:spChg>
      </pc:sldChg>
      <pc:sldChg chg="addSp modSp new mod">
        <pc:chgData name="k dw" userId="115b9ea195275575" providerId="LiveId" clId="{988A56FF-E33E-40BE-91BB-2952BC77CA5D}" dt="2020-05-19T11:02:12.190" v="2986" actId="20577"/>
        <pc:sldMkLst>
          <pc:docMk/>
          <pc:sldMk cId="3407402259" sldId="270"/>
        </pc:sldMkLst>
        <pc:spChg chg="mod">
          <ac:chgData name="k dw" userId="115b9ea195275575" providerId="LiveId" clId="{988A56FF-E33E-40BE-91BB-2952BC77CA5D}" dt="2020-05-19T11:01:35.957" v="2904" actId="20577"/>
          <ac:spMkLst>
            <pc:docMk/>
            <pc:sldMk cId="3407402259" sldId="270"/>
            <ac:spMk id="2" creationId="{5A8A7ECA-EE01-4585-955E-9FE4FB655852}"/>
          </ac:spMkLst>
        </pc:spChg>
        <pc:spChg chg="mod">
          <ac:chgData name="k dw" userId="115b9ea195275575" providerId="LiveId" clId="{988A56FF-E33E-40BE-91BB-2952BC77CA5D}" dt="2020-05-19T11:02:12.190" v="2986" actId="20577"/>
          <ac:spMkLst>
            <pc:docMk/>
            <pc:sldMk cId="3407402259" sldId="270"/>
            <ac:spMk id="3" creationId="{8A99A166-C8A3-4754-B562-C71C10CBB20A}"/>
          </ac:spMkLst>
        </pc:spChg>
        <pc:picChg chg="add mod">
          <ac:chgData name="k dw" userId="115b9ea195275575" providerId="LiveId" clId="{988A56FF-E33E-40BE-91BB-2952BC77CA5D}" dt="2020-05-19T11:01:59.444" v="2979" actId="1076"/>
          <ac:picMkLst>
            <pc:docMk/>
            <pc:sldMk cId="3407402259" sldId="270"/>
            <ac:picMk id="5" creationId="{F1739B50-9EC0-432E-AF91-BA030BF90427}"/>
          </ac:picMkLst>
        </pc:picChg>
      </pc:sldChg>
      <pc:sldChg chg="addSp delSp modSp new mod">
        <pc:chgData name="k dw" userId="115b9ea195275575" providerId="LiveId" clId="{988A56FF-E33E-40BE-91BB-2952BC77CA5D}" dt="2020-05-22T09:50:21.780" v="3088"/>
        <pc:sldMkLst>
          <pc:docMk/>
          <pc:sldMk cId="1150700337" sldId="271"/>
        </pc:sldMkLst>
        <pc:spChg chg="mod">
          <ac:chgData name="k dw" userId="115b9ea195275575" providerId="LiveId" clId="{988A56FF-E33E-40BE-91BB-2952BC77CA5D}" dt="2020-05-22T09:49:52.466" v="3028" actId="20577"/>
          <ac:spMkLst>
            <pc:docMk/>
            <pc:sldMk cId="1150700337" sldId="271"/>
            <ac:spMk id="2" creationId="{7783630D-A5E1-4240-89EA-F30DDC869544}"/>
          </ac:spMkLst>
        </pc:spChg>
        <pc:spChg chg="del">
          <ac:chgData name="k dw" userId="115b9ea195275575" providerId="LiveId" clId="{988A56FF-E33E-40BE-91BB-2952BC77CA5D}" dt="2020-05-22T09:47:24.740" v="3015" actId="931"/>
          <ac:spMkLst>
            <pc:docMk/>
            <pc:sldMk cId="1150700337" sldId="271"/>
            <ac:spMk id="3" creationId="{0277CF53-4F81-470A-838E-4744813AB98B}"/>
          </ac:spMkLst>
        </pc:spChg>
        <pc:spChg chg="add mod">
          <ac:chgData name="k dw" userId="115b9ea195275575" providerId="LiveId" clId="{988A56FF-E33E-40BE-91BB-2952BC77CA5D}" dt="2020-05-22T09:50:21.780" v="3088"/>
          <ac:spMkLst>
            <pc:docMk/>
            <pc:sldMk cId="1150700337" sldId="271"/>
            <ac:spMk id="6" creationId="{5181641F-3FA8-4593-9087-742D90575746}"/>
          </ac:spMkLst>
        </pc:spChg>
        <pc:picChg chg="add mod">
          <ac:chgData name="k dw" userId="115b9ea195275575" providerId="LiveId" clId="{988A56FF-E33E-40BE-91BB-2952BC77CA5D}" dt="2020-05-22T09:49:57.343" v="3030" actId="1076"/>
          <ac:picMkLst>
            <pc:docMk/>
            <pc:sldMk cId="1150700337" sldId="271"/>
            <ac:picMk id="5" creationId="{F44E97D9-2F8D-4751-B668-DDE20158DDEF}"/>
          </ac:picMkLst>
        </pc:picChg>
      </pc:sldChg>
      <pc:sldChg chg="modSp new del mod">
        <pc:chgData name="k dw" userId="115b9ea195275575" providerId="LiveId" clId="{988A56FF-E33E-40BE-91BB-2952BC77CA5D}" dt="2020-05-22T09:52:24.384" v="3303" actId="47"/>
        <pc:sldMkLst>
          <pc:docMk/>
          <pc:sldMk cId="1496477043" sldId="272"/>
        </pc:sldMkLst>
        <pc:spChg chg="mod">
          <ac:chgData name="k dw" userId="115b9ea195275575" providerId="LiveId" clId="{988A56FF-E33E-40BE-91BB-2952BC77CA5D}" dt="2020-05-22T09:52:22.985" v="3302" actId="21"/>
          <ac:spMkLst>
            <pc:docMk/>
            <pc:sldMk cId="1496477043" sldId="272"/>
            <ac:spMk id="3" creationId="{87625BE1-CCD2-4BC8-A639-80D77C92BDD3}"/>
          </ac:spMkLst>
        </pc:spChg>
      </pc:sldChg>
      <pc:sldChg chg="modSp new mod">
        <pc:chgData name="k dw" userId="115b9ea195275575" providerId="LiveId" clId="{988A56FF-E33E-40BE-91BB-2952BC77CA5D}" dt="2020-05-22T09:53:23.756" v="3444" actId="20577"/>
        <pc:sldMkLst>
          <pc:docMk/>
          <pc:sldMk cId="3751175257" sldId="272"/>
        </pc:sldMkLst>
        <pc:spChg chg="mod">
          <ac:chgData name="k dw" userId="115b9ea195275575" providerId="LiveId" clId="{988A56FF-E33E-40BE-91BB-2952BC77CA5D}" dt="2020-05-22T09:53:23.756" v="3444" actId="20577"/>
          <ac:spMkLst>
            <pc:docMk/>
            <pc:sldMk cId="3751175257" sldId="272"/>
            <ac:spMk id="2" creationId="{FF950D0B-C1B3-40AD-A99F-5DC8B4713A60}"/>
          </ac:spMkLst>
        </pc:spChg>
        <pc:spChg chg="mod">
          <ac:chgData name="k dw" userId="115b9ea195275575" providerId="LiveId" clId="{988A56FF-E33E-40BE-91BB-2952BC77CA5D}" dt="2020-05-22T09:53:07.209" v="3416"/>
          <ac:spMkLst>
            <pc:docMk/>
            <pc:sldMk cId="3751175257" sldId="272"/>
            <ac:spMk id="3" creationId="{892BBBC9-793A-42E4-BBF0-5DC6B42AD146}"/>
          </ac:spMkLst>
        </pc:spChg>
      </pc:sldChg>
      <pc:sldChg chg="addSp delSp modSp new mod">
        <pc:chgData name="k dw" userId="115b9ea195275575" providerId="LiveId" clId="{988A56FF-E33E-40BE-91BB-2952BC77CA5D}" dt="2020-05-22T10:25:04.942" v="3491" actId="27614"/>
        <pc:sldMkLst>
          <pc:docMk/>
          <pc:sldMk cId="3823452225" sldId="273"/>
        </pc:sldMkLst>
        <pc:spChg chg="mod">
          <ac:chgData name="k dw" userId="115b9ea195275575" providerId="LiveId" clId="{988A56FF-E33E-40BE-91BB-2952BC77CA5D}" dt="2020-05-22T10:24:19.745" v="3488" actId="20577"/>
          <ac:spMkLst>
            <pc:docMk/>
            <pc:sldMk cId="3823452225" sldId="273"/>
            <ac:spMk id="2" creationId="{AC6FFD4C-E500-47EF-BE88-1ED5D57F998E}"/>
          </ac:spMkLst>
        </pc:spChg>
        <pc:spChg chg="del">
          <ac:chgData name="k dw" userId="115b9ea195275575" providerId="LiveId" clId="{988A56FF-E33E-40BE-91BB-2952BC77CA5D}" dt="2020-05-22T10:25:02.653" v="3489" actId="931"/>
          <ac:spMkLst>
            <pc:docMk/>
            <pc:sldMk cId="3823452225" sldId="273"/>
            <ac:spMk id="3" creationId="{B0F07E72-CF98-47D0-8091-9835DFCA3CCA}"/>
          </ac:spMkLst>
        </pc:spChg>
        <pc:picChg chg="add mod">
          <ac:chgData name="k dw" userId="115b9ea195275575" providerId="LiveId" clId="{988A56FF-E33E-40BE-91BB-2952BC77CA5D}" dt="2020-05-22T10:25:04.942" v="3491" actId="27614"/>
          <ac:picMkLst>
            <pc:docMk/>
            <pc:sldMk cId="3823452225" sldId="273"/>
            <ac:picMk id="5" creationId="{903914F9-017C-46BC-8474-6A08C6D14720}"/>
          </ac:picMkLst>
        </pc:picChg>
      </pc:sldChg>
      <pc:sldChg chg="addSp delSp modSp new mod">
        <pc:chgData name="k dw" userId="115b9ea195275575" providerId="LiveId" clId="{988A56FF-E33E-40BE-91BB-2952BC77CA5D}" dt="2020-05-22T10:40:43.627" v="3729"/>
        <pc:sldMkLst>
          <pc:docMk/>
          <pc:sldMk cId="668255768" sldId="274"/>
        </pc:sldMkLst>
        <pc:spChg chg="mod">
          <ac:chgData name="k dw" userId="115b9ea195275575" providerId="LiveId" clId="{988A56FF-E33E-40BE-91BB-2952BC77CA5D}" dt="2020-05-22T10:26:34.234" v="3564"/>
          <ac:spMkLst>
            <pc:docMk/>
            <pc:sldMk cId="668255768" sldId="274"/>
            <ac:spMk id="2" creationId="{C372121B-F4C4-4507-9B55-CFE9E958C8DA}"/>
          </ac:spMkLst>
        </pc:spChg>
        <pc:spChg chg="mod">
          <ac:chgData name="k dw" userId="115b9ea195275575" providerId="LiveId" clId="{988A56FF-E33E-40BE-91BB-2952BC77CA5D}" dt="2020-05-22T10:40:43.627" v="3729"/>
          <ac:spMkLst>
            <pc:docMk/>
            <pc:sldMk cId="668255768" sldId="274"/>
            <ac:spMk id="3" creationId="{867EC7B2-C43D-4984-A73F-AF8B5FB62E58}"/>
          </ac:spMkLst>
        </pc:spChg>
        <pc:picChg chg="add del mod">
          <ac:chgData name="k dw" userId="115b9ea195275575" providerId="LiveId" clId="{988A56FF-E33E-40BE-91BB-2952BC77CA5D}" dt="2020-05-22T10:34:46.007" v="3651" actId="478"/>
          <ac:picMkLst>
            <pc:docMk/>
            <pc:sldMk cId="668255768" sldId="274"/>
            <ac:picMk id="5" creationId="{383F14A2-E7F0-4FCE-ADDD-306995EE7FA5}"/>
          </ac:picMkLst>
        </pc:picChg>
        <pc:picChg chg="add del mod">
          <ac:chgData name="k dw" userId="115b9ea195275575" providerId="LiveId" clId="{988A56FF-E33E-40BE-91BB-2952BC77CA5D}" dt="2020-05-22T10:34:41.879" v="3649" actId="478"/>
          <ac:picMkLst>
            <pc:docMk/>
            <pc:sldMk cId="668255768" sldId="274"/>
            <ac:picMk id="7" creationId="{241F0F0B-6EB9-481F-8E4E-6571DAF1A175}"/>
          </ac:picMkLst>
        </pc:picChg>
      </pc:sldChg>
      <pc:sldChg chg="addSp modSp new mod">
        <pc:chgData name="k dw" userId="115b9ea195275575" providerId="LiveId" clId="{988A56FF-E33E-40BE-91BB-2952BC77CA5D}" dt="2020-05-22T10:35:55.741" v="3661" actId="14100"/>
        <pc:sldMkLst>
          <pc:docMk/>
          <pc:sldMk cId="4108303524" sldId="275"/>
        </pc:sldMkLst>
        <pc:spChg chg="mod">
          <ac:chgData name="k dw" userId="115b9ea195275575" providerId="LiveId" clId="{988A56FF-E33E-40BE-91BB-2952BC77CA5D}" dt="2020-05-22T10:35:52.844" v="3660"/>
          <ac:spMkLst>
            <pc:docMk/>
            <pc:sldMk cId="4108303524" sldId="275"/>
            <ac:spMk id="2" creationId="{FC9182E7-0F98-4DFC-8F95-98BE55039CB4}"/>
          </ac:spMkLst>
        </pc:spChg>
        <pc:spChg chg="mod">
          <ac:chgData name="k dw" userId="115b9ea195275575" providerId="LiveId" clId="{988A56FF-E33E-40BE-91BB-2952BC77CA5D}" dt="2020-05-22T10:35:10.646" v="3655"/>
          <ac:spMkLst>
            <pc:docMk/>
            <pc:sldMk cId="4108303524" sldId="275"/>
            <ac:spMk id="3" creationId="{60B13230-23A5-446D-AE9A-091E6F3C438C}"/>
          </ac:spMkLst>
        </pc:spChg>
        <pc:picChg chg="add mod">
          <ac:chgData name="k dw" userId="115b9ea195275575" providerId="LiveId" clId="{988A56FF-E33E-40BE-91BB-2952BC77CA5D}" dt="2020-05-22T10:35:55.741" v="3661" actId="14100"/>
          <ac:picMkLst>
            <pc:docMk/>
            <pc:sldMk cId="4108303524" sldId="275"/>
            <ac:picMk id="5" creationId="{72268730-36A7-4194-AEB1-48D7B9F0AA6C}"/>
          </ac:picMkLst>
        </pc:picChg>
      </pc:sldChg>
      <pc:sldChg chg="addSp delSp modSp new mod">
        <pc:chgData name="k dw" userId="115b9ea195275575" providerId="LiveId" clId="{988A56FF-E33E-40BE-91BB-2952BC77CA5D}" dt="2020-05-22T11:50:41.854" v="3810" actId="1076"/>
        <pc:sldMkLst>
          <pc:docMk/>
          <pc:sldMk cId="2778566390" sldId="276"/>
        </pc:sldMkLst>
        <pc:spChg chg="mod">
          <ac:chgData name="k dw" userId="115b9ea195275575" providerId="LiveId" clId="{988A56FF-E33E-40BE-91BB-2952BC77CA5D}" dt="2020-05-22T10:49:06.601" v="3800"/>
          <ac:spMkLst>
            <pc:docMk/>
            <pc:sldMk cId="2778566390" sldId="276"/>
            <ac:spMk id="2" creationId="{5200EE52-030B-4E00-9F68-204018EF30B2}"/>
          </ac:spMkLst>
        </pc:spChg>
        <pc:spChg chg="del">
          <ac:chgData name="k dw" userId="115b9ea195275575" providerId="LiveId" clId="{988A56FF-E33E-40BE-91BB-2952BC77CA5D}" dt="2020-05-22T10:49:30.102" v="3801" actId="931"/>
          <ac:spMkLst>
            <pc:docMk/>
            <pc:sldMk cId="2778566390" sldId="276"/>
            <ac:spMk id="3" creationId="{D4A93CDA-EE26-4CC0-AE1D-E046B1CBEBC2}"/>
          </ac:spMkLst>
        </pc:spChg>
        <pc:picChg chg="add mod">
          <ac:chgData name="k dw" userId="115b9ea195275575" providerId="LiveId" clId="{988A56FF-E33E-40BE-91BB-2952BC77CA5D}" dt="2020-05-22T11:50:41.854" v="3810" actId="1076"/>
          <ac:picMkLst>
            <pc:docMk/>
            <pc:sldMk cId="2778566390" sldId="276"/>
            <ac:picMk id="5" creationId="{3E0CA32E-40DD-431D-ADF5-707C35AE1928}"/>
          </ac:picMkLst>
        </pc:picChg>
      </pc:sldChg>
      <pc:sldChg chg="delSp modSp new mod addCm delCm">
        <pc:chgData name="k dw" userId="115b9ea195275575" providerId="LiveId" clId="{988A56FF-E33E-40BE-91BB-2952BC77CA5D}" dt="2020-05-22T11:57:29.950" v="3824" actId="1076"/>
        <pc:sldMkLst>
          <pc:docMk/>
          <pc:sldMk cId="87790494" sldId="277"/>
        </pc:sldMkLst>
        <pc:spChg chg="del">
          <ac:chgData name="k dw" userId="115b9ea195275575" providerId="LiveId" clId="{988A56FF-E33E-40BE-91BB-2952BC77CA5D}" dt="2020-05-22T11:56:48.353" v="3819" actId="478"/>
          <ac:spMkLst>
            <pc:docMk/>
            <pc:sldMk cId="87790494" sldId="277"/>
            <ac:spMk id="2" creationId="{5B4D706D-7E98-40F5-A4F2-DA2C9A173EB6}"/>
          </ac:spMkLst>
        </pc:spChg>
        <pc:spChg chg="mod">
          <ac:chgData name="k dw" userId="115b9ea195275575" providerId="LiveId" clId="{988A56FF-E33E-40BE-91BB-2952BC77CA5D}" dt="2020-05-22T11:57:29.950" v="3824" actId="1076"/>
          <ac:spMkLst>
            <pc:docMk/>
            <pc:sldMk cId="87790494" sldId="277"/>
            <ac:spMk id="3" creationId="{8351F468-5568-4B06-B2E3-04E543E9B399}"/>
          </ac:spMkLst>
        </pc:spChg>
      </pc:sldChg>
      <pc:sldChg chg="addSp delSp modSp new mod">
        <pc:chgData name="k dw" userId="115b9ea195275575" providerId="LiveId" clId="{988A56FF-E33E-40BE-91BB-2952BC77CA5D}" dt="2020-05-22T12:20:22.646" v="3908" actId="20577"/>
        <pc:sldMkLst>
          <pc:docMk/>
          <pc:sldMk cId="4096063138" sldId="278"/>
        </pc:sldMkLst>
        <pc:spChg chg="mod">
          <ac:chgData name="k dw" userId="115b9ea195275575" providerId="LiveId" clId="{988A56FF-E33E-40BE-91BB-2952BC77CA5D}" dt="2020-05-22T12:20:22.646" v="3908" actId="20577"/>
          <ac:spMkLst>
            <pc:docMk/>
            <pc:sldMk cId="4096063138" sldId="278"/>
            <ac:spMk id="2" creationId="{DCE541F5-7F42-46CC-B181-41C3539CEDAE}"/>
          </ac:spMkLst>
        </pc:spChg>
        <pc:spChg chg="del">
          <ac:chgData name="k dw" userId="115b9ea195275575" providerId="LiveId" clId="{988A56FF-E33E-40BE-91BB-2952BC77CA5D}" dt="2020-05-22T12:06:42.960" v="3888" actId="931"/>
          <ac:spMkLst>
            <pc:docMk/>
            <pc:sldMk cId="4096063138" sldId="278"/>
            <ac:spMk id="3" creationId="{236BFE7E-7820-4DD5-8F10-12090641E64E}"/>
          </ac:spMkLst>
        </pc:spChg>
        <pc:picChg chg="add mod">
          <ac:chgData name="k dw" userId="115b9ea195275575" providerId="LiveId" clId="{988A56FF-E33E-40BE-91BB-2952BC77CA5D}" dt="2020-05-22T12:06:48.054" v="3890" actId="27614"/>
          <ac:picMkLst>
            <pc:docMk/>
            <pc:sldMk cId="4096063138" sldId="278"/>
            <ac:picMk id="5" creationId="{C827BFAF-E157-4FED-876D-2A806CB93028}"/>
          </ac:picMkLst>
        </pc:picChg>
      </pc:sldChg>
      <pc:sldChg chg="modSp new mod">
        <pc:chgData name="k dw" userId="115b9ea195275575" providerId="LiveId" clId="{988A56FF-E33E-40BE-91BB-2952BC77CA5D}" dt="2020-05-22T12:57:33.693" v="4069" actId="20577"/>
        <pc:sldMkLst>
          <pc:docMk/>
          <pc:sldMk cId="3826458392" sldId="279"/>
        </pc:sldMkLst>
        <pc:spChg chg="mod">
          <ac:chgData name="k dw" userId="115b9ea195275575" providerId="LiveId" clId="{988A56FF-E33E-40BE-91BB-2952BC77CA5D}" dt="2020-05-22T12:47:23.439" v="3960"/>
          <ac:spMkLst>
            <pc:docMk/>
            <pc:sldMk cId="3826458392" sldId="279"/>
            <ac:spMk id="2" creationId="{A09D03D9-BB19-4D80-9906-4097513920E0}"/>
          </ac:spMkLst>
        </pc:spChg>
        <pc:spChg chg="mod">
          <ac:chgData name="k dw" userId="115b9ea195275575" providerId="LiveId" clId="{988A56FF-E33E-40BE-91BB-2952BC77CA5D}" dt="2020-05-22T12:57:33.693" v="4069" actId="20577"/>
          <ac:spMkLst>
            <pc:docMk/>
            <pc:sldMk cId="3826458392" sldId="279"/>
            <ac:spMk id="3" creationId="{50C0B77A-4A3B-48CE-A158-C66487C5B847}"/>
          </ac:spMkLst>
        </pc:spChg>
      </pc:sldChg>
      <pc:sldChg chg="modSp new mod">
        <pc:chgData name="k dw" userId="115b9ea195275575" providerId="LiveId" clId="{988A56FF-E33E-40BE-91BB-2952BC77CA5D}" dt="2020-05-22T13:02:42.395" v="4383" actId="20577"/>
        <pc:sldMkLst>
          <pc:docMk/>
          <pc:sldMk cId="2144890013" sldId="280"/>
        </pc:sldMkLst>
        <pc:spChg chg="mod">
          <ac:chgData name="k dw" userId="115b9ea195275575" providerId="LiveId" clId="{988A56FF-E33E-40BE-91BB-2952BC77CA5D}" dt="2020-05-22T13:00:50.963" v="4287" actId="20577"/>
          <ac:spMkLst>
            <pc:docMk/>
            <pc:sldMk cId="2144890013" sldId="280"/>
            <ac:spMk id="2" creationId="{091D34DB-EB75-4470-93DE-330E5710E3AA}"/>
          </ac:spMkLst>
        </pc:spChg>
        <pc:spChg chg="mod">
          <ac:chgData name="k dw" userId="115b9ea195275575" providerId="LiveId" clId="{988A56FF-E33E-40BE-91BB-2952BC77CA5D}" dt="2020-05-22T13:02:42.395" v="4383" actId="20577"/>
          <ac:spMkLst>
            <pc:docMk/>
            <pc:sldMk cId="2144890013" sldId="280"/>
            <ac:spMk id="3" creationId="{19716426-2197-4DD6-B31F-6448B164166A}"/>
          </ac:spMkLst>
        </pc:spChg>
      </pc:sldChg>
      <pc:sldChg chg="addSp modSp new mod">
        <pc:chgData name="k dw" userId="115b9ea195275575" providerId="LiveId" clId="{988A56FF-E33E-40BE-91BB-2952BC77CA5D}" dt="2020-05-22T13:04:54.263" v="4442" actId="14100"/>
        <pc:sldMkLst>
          <pc:docMk/>
          <pc:sldMk cId="3702493478" sldId="281"/>
        </pc:sldMkLst>
        <pc:spChg chg="mod">
          <ac:chgData name="k dw" userId="115b9ea195275575" providerId="LiveId" clId="{988A56FF-E33E-40BE-91BB-2952BC77CA5D}" dt="2020-05-22T13:04:18.725" v="4410"/>
          <ac:spMkLst>
            <pc:docMk/>
            <pc:sldMk cId="3702493478" sldId="281"/>
            <ac:spMk id="2" creationId="{20F9BF04-B1FD-4793-A1F2-B7F847C923D8}"/>
          </ac:spMkLst>
        </pc:spChg>
        <pc:spChg chg="mod">
          <ac:chgData name="k dw" userId="115b9ea195275575" providerId="LiveId" clId="{988A56FF-E33E-40BE-91BB-2952BC77CA5D}" dt="2020-05-22T13:04:39.351" v="4437" actId="20577"/>
          <ac:spMkLst>
            <pc:docMk/>
            <pc:sldMk cId="3702493478" sldId="281"/>
            <ac:spMk id="3" creationId="{F2288165-F04F-4D05-B9D6-0CE7EB9091C8}"/>
          </ac:spMkLst>
        </pc:spChg>
        <pc:picChg chg="add mod">
          <ac:chgData name="k dw" userId="115b9ea195275575" providerId="LiveId" clId="{988A56FF-E33E-40BE-91BB-2952BC77CA5D}" dt="2020-05-22T13:04:54.263" v="4442" actId="14100"/>
          <ac:picMkLst>
            <pc:docMk/>
            <pc:sldMk cId="3702493478" sldId="281"/>
            <ac:picMk id="5" creationId="{41CEB1C7-DBEF-44B0-9231-6CFA000BA919}"/>
          </ac:picMkLst>
        </pc:picChg>
      </pc:sldChg>
      <pc:sldChg chg="addSp delSp modSp new mod">
        <pc:chgData name="k dw" userId="115b9ea195275575" providerId="LiveId" clId="{988A56FF-E33E-40BE-91BB-2952BC77CA5D}" dt="2020-05-22T13:06:55.111" v="4506" actId="14100"/>
        <pc:sldMkLst>
          <pc:docMk/>
          <pc:sldMk cId="40689422" sldId="282"/>
        </pc:sldMkLst>
        <pc:spChg chg="mod">
          <ac:chgData name="k dw" userId="115b9ea195275575" providerId="LiveId" clId="{988A56FF-E33E-40BE-91BB-2952BC77CA5D}" dt="2020-05-22T13:06:11.315" v="4501"/>
          <ac:spMkLst>
            <pc:docMk/>
            <pc:sldMk cId="40689422" sldId="282"/>
            <ac:spMk id="2" creationId="{6A01F2EF-597B-43F3-95B9-62C2704516BB}"/>
          </ac:spMkLst>
        </pc:spChg>
        <pc:spChg chg="del">
          <ac:chgData name="k dw" userId="115b9ea195275575" providerId="LiveId" clId="{988A56FF-E33E-40BE-91BB-2952BC77CA5D}" dt="2020-05-22T13:06:49.361" v="4502" actId="931"/>
          <ac:spMkLst>
            <pc:docMk/>
            <pc:sldMk cId="40689422" sldId="282"/>
            <ac:spMk id="3" creationId="{39936A51-4400-436F-9366-5BF4DC3A3E23}"/>
          </ac:spMkLst>
        </pc:spChg>
        <pc:picChg chg="add mod">
          <ac:chgData name="k dw" userId="115b9ea195275575" providerId="LiveId" clId="{988A56FF-E33E-40BE-91BB-2952BC77CA5D}" dt="2020-05-22T13:06:55.111" v="4506" actId="14100"/>
          <ac:picMkLst>
            <pc:docMk/>
            <pc:sldMk cId="40689422" sldId="282"/>
            <ac:picMk id="5" creationId="{904AF34B-15DA-428F-9D26-E5C97B7D7B20}"/>
          </ac:picMkLst>
        </pc:picChg>
      </pc:sldChg>
      <pc:sldChg chg="addSp delSp modSp new mod">
        <pc:chgData name="k dw" userId="115b9ea195275575" providerId="LiveId" clId="{988A56FF-E33E-40BE-91BB-2952BC77CA5D}" dt="2020-05-22T13:07:58.016" v="4556" actId="14100"/>
        <pc:sldMkLst>
          <pc:docMk/>
          <pc:sldMk cId="826610003" sldId="283"/>
        </pc:sldMkLst>
        <pc:spChg chg="mod">
          <ac:chgData name="k dw" userId="115b9ea195275575" providerId="LiveId" clId="{988A56FF-E33E-40BE-91BB-2952BC77CA5D}" dt="2020-05-22T13:07:29.481" v="4551"/>
          <ac:spMkLst>
            <pc:docMk/>
            <pc:sldMk cId="826610003" sldId="283"/>
            <ac:spMk id="2" creationId="{9B0F1D53-B94C-4E72-8516-09CFE77BEE69}"/>
          </ac:spMkLst>
        </pc:spChg>
        <pc:spChg chg="del">
          <ac:chgData name="k dw" userId="115b9ea195275575" providerId="LiveId" clId="{988A56FF-E33E-40BE-91BB-2952BC77CA5D}" dt="2020-05-22T13:07:54.217" v="4552" actId="931"/>
          <ac:spMkLst>
            <pc:docMk/>
            <pc:sldMk cId="826610003" sldId="283"/>
            <ac:spMk id="3" creationId="{D61DA55B-E5B8-4FDE-BF05-CAFCFA5A4499}"/>
          </ac:spMkLst>
        </pc:spChg>
        <pc:picChg chg="add mod">
          <ac:chgData name="k dw" userId="115b9ea195275575" providerId="LiveId" clId="{988A56FF-E33E-40BE-91BB-2952BC77CA5D}" dt="2020-05-22T13:07:58.016" v="4556" actId="14100"/>
          <ac:picMkLst>
            <pc:docMk/>
            <pc:sldMk cId="826610003" sldId="283"/>
            <ac:picMk id="5" creationId="{C00EACC1-1A92-4389-A5D6-B18196CBD8D8}"/>
          </ac:picMkLst>
        </pc:picChg>
      </pc:sldChg>
      <pc:sldChg chg="addSp delSp modSp new mod">
        <pc:chgData name="k dw" userId="115b9ea195275575" providerId="LiveId" clId="{988A56FF-E33E-40BE-91BB-2952BC77CA5D}" dt="2020-05-22T13:08:55.785" v="4604" actId="14100"/>
        <pc:sldMkLst>
          <pc:docMk/>
          <pc:sldMk cId="3656151526" sldId="284"/>
        </pc:sldMkLst>
        <pc:spChg chg="mod">
          <ac:chgData name="k dw" userId="115b9ea195275575" providerId="LiveId" clId="{988A56FF-E33E-40BE-91BB-2952BC77CA5D}" dt="2020-05-22T13:08:28.642" v="4599"/>
          <ac:spMkLst>
            <pc:docMk/>
            <pc:sldMk cId="3656151526" sldId="284"/>
            <ac:spMk id="2" creationId="{280160B4-B298-48A7-AB75-3D495356D351}"/>
          </ac:spMkLst>
        </pc:spChg>
        <pc:spChg chg="del">
          <ac:chgData name="k dw" userId="115b9ea195275575" providerId="LiveId" clId="{988A56FF-E33E-40BE-91BB-2952BC77CA5D}" dt="2020-05-22T13:08:52.440" v="4600" actId="931"/>
          <ac:spMkLst>
            <pc:docMk/>
            <pc:sldMk cId="3656151526" sldId="284"/>
            <ac:spMk id="3" creationId="{D5EEB277-AD99-4763-989F-F5872101F785}"/>
          </ac:spMkLst>
        </pc:spChg>
        <pc:picChg chg="add mod">
          <ac:chgData name="k dw" userId="115b9ea195275575" providerId="LiveId" clId="{988A56FF-E33E-40BE-91BB-2952BC77CA5D}" dt="2020-05-22T13:08:55.785" v="4604" actId="14100"/>
          <ac:picMkLst>
            <pc:docMk/>
            <pc:sldMk cId="3656151526" sldId="284"/>
            <ac:picMk id="5" creationId="{2D60A060-173D-47CA-B1A7-8284C547F9A5}"/>
          </ac:picMkLst>
        </pc:picChg>
      </pc:sldChg>
      <pc:sldChg chg="addSp delSp modSp new mod">
        <pc:chgData name="k dw" userId="115b9ea195275575" providerId="LiveId" clId="{988A56FF-E33E-40BE-91BB-2952BC77CA5D}" dt="2020-05-22T13:09:51.473" v="4641" actId="14100"/>
        <pc:sldMkLst>
          <pc:docMk/>
          <pc:sldMk cId="3267123280" sldId="285"/>
        </pc:sldMkLst>
        <pc:spChg chg="mod">
          <ac:chgData name="k dw" userId="115b9ea195275575" providerId="LiveId" clId="{988A56FF-E33E-40BE-91BB-2952BC77CA5D}" dt="2020-05-22T13:09:38.818" v="4635" actId="20577"/>
          <ac:spMkLst>
            <pc:docMk/>
            <pc:sldMk cId="3267123280" sldId="285"/>
            <ac:spMk id="2" creationId="{5BE4F72F-5CFE-4492-91DA-8B8E77111B32}"/>
          </ac:spMkLst>
        </pc:spChg>
        <pc:spChg chg="del">
          <ac:chgData name="k dw" userId="115b9ea195275575" providerId="LiveId" clId="{988A56FF-E33E-40BE-91BB-2952BC77CA5D}" dt="2020-05-22T13:09:45.292" v="4636" actId="931"/>
          <ac:spMkLst>
            <pc:docMk/>
            <pc:sldMk cId="3267123280" sldId="285"/>
            <ac:spMk id="3" creationId="{10746F27-8697-4785-9A78-9A2863655279}"/>
          </ac:spMkLst>
        </pc:spChg>
        <pc:picChg chg="add mod">
          <ac:chgData name="k dw" userId="115b9ea195275575" providerId="LiveId" clId="{988A56FF-E33E-40BE-91BB-2952BC77CA5D}" dt="2020-05-22T13:09:51.473" v="4641" actId="14100"/>
          <ac:picMkLst>
            <pc:docMk/>
            <pc:sldMk cId="3267123280" sldId="285"/>
            <ac:picMk id="5" creationId="{103D17C1-8B65-4668-8E8D-A9C0F58A56FD}"/>
          </ac:picMkLst>
        </pc:picChg>
      </pc:sldChg>
      <pc:sldChg chg="addSp delSp modSp new mod">
        <pc:chgData name="k dw" userId="115b9ea195275575" providerId="LiveId" clId="{988A56FF-E33E-40BE-91BB-2952BC77CA5D}" dt="2020-05-22T13:10:57.951" v="4649" actId="14100"/>
        <pc:sldMkLst>
          <pc:docMk/>
          <pc:sldMk cId="1335681160" sldId="286"/>
        </pc:sldMkLst>
        <pc:spChg chg="mod">
          <ac:chgData name="k dw" userId="115b9ea195275575" providerId="LiveId" clId="{988A56FF-E33E-40BE-91BB-2952BC77CA5D}" dt="2020-05-22T13:10:47.145" v="4643"/>
          <ac:spMkLst>
            <pc:docMk/>
            <pc:sldMk cId="1335681160" sldId="286"/>
            <ac:spMk id="2" creationId="{DE15821D-20E9-4B8E-8C90-98E36EF901D1}"/>
          </ac:spMkLst>
        </pc:spChg>
        <pc:spChg chg="del">
          <ac:chgData name="k dw" userId="115b9ea195275575" providerId="LiveId" clId="{988A56FF-E33E-40BE-91BB-2952BC77CA5D}" dt="2020-05-22T13:10:52.217" v="4644" actId="931"/>
          <ac:spMkLst>
            <pc:docMk/>
            <pc:sldMk cId="1335681160" sldId="286"/>
            <ac:spMk id="3" creationId="{2B44D875-352A-47CF-A0DD-44116A300704}"/>
          </ac:spMkLst>
        </pc:spChg>
        <pc:picChg chg="add mod">
          <ac:chgData name="k dw" userId="115b9ea195275575" providerId="LiveId" clId="{988A56FF-E33E-40BE-91BB-2952BC77CA5D}" dt="2020-05-22T13:10:57.951" v="4649" actId="14100"/>
          <ac:picMkLst>
            <pc:docMk/>
            <pc:sldMk cId="1335681160" sldId="286"/>
            <ac:picMk id="5" creationId="{A41BACEC-3C6A-4A8C-9201-B8A445639516}"/>
          </ac:picMkLst>
        </pc:picChg>
      </pc:sldChg>
      <pc:sldChg chg="addSp delSp modSp new mod">
        <pc:chgData name="k dw" userId="115b9ea195275575" providerId="LiveId" clId="{988A56FF-E33E-40BE-91BB-2952BC77CA5D}" dt="2020-05-22T13:11:53.927" v="4684" actId="14100"/>
        <pc:sldMkLst>
          <pc:docMk/>
          <pc:sldMk cId="3243877660" sldId="287"/>
        </pc:sldMkLst>
        <pc:spChg chg="mod">
          <ac:chgData name="k dw" userId="115b9ea195275575" providerId="LiveId" clId="{988A56FF-E33E-40BE-91BB-2952BC77CA5D}" dt="2020-05-22T13:11:22.844" v="4678" actId="20577"/>
          <ac:spMkLst>
            <pc:docMk/>
            <pc:sldMk cId="3243877660" sldId="287"/>
            <ac:spMk id="2" creationId="{544E5628-3E5E-4C08-9FCE-49AAC74E2557}"/>
          </ac:spMkLst>
        </pc:spChg>
        <pc:spChg chg="del">
          <ac:chgData name="k dw" userId="115b9ea195275575" providerId="LiveId" clId="{988A56FF-E33E-40BE-91BB-2952BC77CA5D}" dt="2020-05-22T13:11:47.154" v="4679" actId="931"/>
          <ac:spMkLst>
            <pc:docMk/>
            <pc:sldMk cId="3243877660" sldId="287"/>
            <ac:spMk id="3" creationId="{29A4B1C3-40FA-48CA-A1BE-55FEBC7FD3B6}"/>
          </ac:spMkLst>
        </pc:spChg>
        <pc:picChg chg="add mod">
          <ac:chgData name="k dw" userId="115b9ea195275575" providerId="LiveId" clId="{988A56FF-E33E-40BE-91BB-2952BC77CA5D}" dt="2020-05-22T13:11:53.927" v="4684" actId="14100"/>
          <ac:picMkLst>
            <pc:docMk/>
            <pc:sldMk cId="3243877660" sldId="287"/>
            <ac:picMk id="5" creationId="{0F9967AE-3042-4AB3-A2ED-656E4987DCFB}"/>
          </ac:picMkLst>
        </pc:picChg>
      </pc:sldChg>
      <pc:sldChg chg="addSp delSp modSp new mod">
        <pc:chgData name="k dw" userId="115b9ea195275575" providerId="LiveId" clId="{988A56FF-E33E-40BE-91BB-2952BC77CA5D}" dt="2020-05-22T13:13:53.608" v="4710" actId="14100"/>
        <pc:sldMkLst>
          <pc:docMk/>
          <pc:sldMk cId="3798627418" sldId="288"/>
        </pc:sldMkLst>
        <pc:spChg chg="mod">
          <ac:chgData name="k dw" userId="115b9ea195275575" providerId="LiveId" clId="{988A56FF-E33E-40BE-91BB-2952BC77CA5D}" dt="2020-05-22T13:13:19.697" v="4705" actId="20577"/>
          <ac:spMkLst>
            <pc:docMk/>
            <pc:sldMk cId="3798627418" sldId="288"/>
            <ac:spMk id="2" creationId="{F6704A50-BB34-49AB-926B-466D94B1CE2A}"/>
          </ac:spMkLst>
        </pc:spChg>
        <pc:spChg chg="del">
          <ac:chgData name="k dw" userId="115b9ea195275575" providerId="LiveId" clId="{988A56FF-E33E-40BE-91BB-2952BC77CA5D}" dt="2020-05-22T13:13:47.680" v="4706" actId="931"/>
          <ac:spMkLst>
            <pc:docMk/>
            <pc:sldMk cId="3798627418" sldId="288"/>
            <ac:spMk id="3" creationId="{926639FD-C9FB-4014-B4F4-338765ED28A0}"/>
          </ac:spMkLst>
        </pc:spChg>
        <pc:picChg chg="add mod">
          <ac:chgData name="k dw" userId="115b9ea195275575" providerId="LiveId" clId="{988A56FF-E33E-40BE-91BB-2952BC77CA5D}" dt="2020-05-22T13:13:53.608" v="4710" actId="14100"/>
          <ac:picMkLst>
            <pc:docMk/>
            <pc:sldMk cId="3798627418" sldId="288"/>
            <ac:picMk id="5" creationId="{D1E80DA4-9F4A-4370-9063-E55D7B2ED7A8}"/>
          </ac:picMkLst>
        </pc:picChg>
      </pc:sldChg>
      <pc:sldChg chg="addSp delSp modSp new mod">
        <pc:chgData name="k dw" userId="115b9ea195275575" providerId="LiveId" clId="{988A56FF-E33E-40BE-91BB-2952BC77CA5D}" dt="2020-05-22T13:15:23.776" v="4736" actId="14100"/>
        <pc:sldMkLst>
          <pc:docMk/>
          <pc:sldMk cId="3533223217" sldId="289"/>
        </pc:sldMkLst>
        <pc:spChg chg="mod">
          <ac:chgData name="k dw" userId="115b9ea195275575" providerId="LiveId" clId="{988A56FF-E33E-40BE-91BB-2952BC77CA5D}" dt="2020-05-22T13:14:54.886" v="4731" actId="20577"/>
          <ac:spMkLst>
            <pc:docMk/>
            <pc:sldMk cId="3533223217" sldId="289"/>
            <ac:spMk id="2" creationId="{D805840A-0B50-4C2A-8DD6-07CD0B4BB293}"/>
          </ac:spMkLst>
        </pc:spChg>
        <pc:spChg chg="del">
          <ac:chgData name="k dw" userId="115b9ea195275575" providerId="LiveId" clId="{988A56FF-E33E-40BE-91BB-2952BC77CA5D}" dt="2020-05-22T13:15:17.921" v="4732" actId="931"/>
          <ac:spMkLst>
            <pc:docMk/>
            <pc:sldMk cId="3533223217" sldId="289"/>
            <ac:spMk id="3" creationId="{05F0B6B8-60E8-4500-A3A8-9E23C4414EF8}"/>
          </ac:spMkLst>
        </pc:spChg>
        <pc:picChg chg="add mod">
          <ac:chgData name="k dw" userId="115b9ea195275575" providerId="LiveId" clId="{988A56FF-E33E-40BE-91BB-2952BC77CA5D}" dt="2020-05-22T13:15:23.776" v="4736" actId="14100"/>
          <ac:picMkLst>
            <pc:docMk/>
            <pc:sldMk cId="3533223217" sldId="289"/>
            <ac:picMk id="5" creationId="{65DAD71E-9778-41E8-BA29-D16806692A1A}"/>
          </ac:picMkLst>
        </pc:picChg>
      </pc:sldChg>
      <pc:sldChg chg="modSp new mod">
        <pc:chgData name="k dw" userId="115b9ea195275575" providerId="LiveId" clId="{988A56FF-E33E-40BE-91BB-2952BC77CA5D}" dt="2020-05-23T02:19:32.551" v="4837" actId="27636"/>
        <pc:sldMkLst>
          <pc:docMk/>
          <pc:sldMk cId="2150094788" sldId="290"/>
        </pc:sldMkLst>
        <pc:spChg chg="mod">
          <ac:chgData name="k dw" userId="115b9ea195275575" providerId="LiveId" clId="{988A56FF-E33E-40BE-91BB-2952BC77CA5D}" dt="2020-05-23T02:15:30.436" v="4796" actId="27636"/>
          <ac:spMkLst>
            <pc:docMk/>
            <pc:sldMk cId="2150094788" sldId="290"/>
            <ac:spMk id="2" creationId="{7044574C-E440-44B0-BD9F-67B724FD7E14}"/>
          </ac:spMkLst>
        </pc:spChg>
        <pc:spChg chg="mod">
          <ac:chgData name="k dw" userId="115b9ea195275575" providerId="LiveId" clId="{988A56FF-E33E-40BE-91BB-2952BC77CA5D}" dt="2020-05-23T02:19:32.551" v="4837" actId="27636"/>
          <ac:spMkLst>
            <pc:docMk/>
            <pc:sldMk cId="2150094788" sldId="290"/>
            <ac:spMk id="3" creationId="{9105ED0E-8F0F-4BD3-B043-9256185DAE61}"/>
          </ac:spMkLst>
        </pc:spChg>
      </pc:sldChg>
      <pc:sldChg chg="addSp delSp modSp new mod">
        <pc:chgData name="k dw" userId="115b9ea195275575" providerId="LiveId" clId="{988A56FF-E33E-40BE-91BB-2952BC77CA5D}" dt="2020-05-23T02:22:18.043" v="4917" actId="20577"/>
        <pc:sldMkLst>
          <pc:docMk/>
          <pc:sldMk cId="184015872" sldId="291"/>
        </pc:sldMkLst>
        <pc:spChg chg="mod">
          <ac:chgData name="k dw" userId="115b9ea195275575" providerId="LiveId" clId="{988A56FF-E33E-40BE-91BB-2952BC77CA5D}" dt="2020-05-23T02:22:18.043" v="4917" actId="20577"/>
          <ac:spMkLst>
            <pc:docMk/>
            <pc:sldMk cId="184015872" sldId="291"/>
            <ac:spMk id="2" creationId="{140A6B39-8DBF-4688-A088-595BFAE11BAB}"/>
          </ac:spMkLst>
        </pc:spChg>
        <pc:spChg chg="del">
          <ac:chgData name="k dw" userId="115b9ea195275575" providerId="LiveId" clId="{988A56FF-E33E-40BE-91BB-2952BC77CA5D}" dt="2020-05-23T02:22:07.941" v="4874" actId="931"/>
          <ac:spMkLst>
            <pc:docMk/>
            <pc:sldMk cId="184015872" sldId="291"/>
            <ac:spMk id="3" creationId="{C5DF5DE0-B85F-4B04-9B47-9E601F9D6F51}"/>
          </ac:spMkLst>
        </pc:spChg>
        <pc:picChg chg="add mod">
          <ac:chgData name="k dw" userId="115b9ea195275575" providerId="LiveId" clId="{988A56FF-E33E-40BE-91BB-2952BC77CA5D}" dt="2020-05-23T02:22:09.447" v="4877" actId="1076"/>
          <ac:picMkLst>
            <pc:docMk/>
            <pc:sldMk cId="184015872" sldId="291"/>
            <ac:picMk id="5" creationId="{A0823F3B-17A4-418C-8106-6069BF109014}"/>
          </ac:picMkLst>
        </pc:picChg>
      </pc:sldChg>
      <pc:sldChg chg="addSp delSp modSp new mod">
        <pc:chgData name="k dw" userId="115b9ea195275575" providerId="LiveId" clId="{988A56FF-E33E-40BE-91BB-2952BC77CA5D}" dt="2020-05-23T02:23:05.902" v="4924" actId="14100"/>
        <pc:sldMkLst>
          <pc:docMk/>
          <pc:sldMk cId="3336174160" sldId="292"/>
        </pc:sldMkLst>
        <pc:spChg chg="mod">
          <ac:chgData name="k dw" userId="115b9ea195275575" providerId="LiveId" clId="{988A56FF-E33E-40BE-91BB-2952BC77CA5D}" dt="2020-05-23T02:22:29.911" v="4919"/>
          <ac:spMkLst>
            <pc:docMk/>
            <pc:sldMk cId="3336174160" sldId="292"/>
            <ac:spMk id="2" creationId="{F7A2A74F-C27B-475F-9465-690ECEE2461E}"/>
          </ac:spMkLst>
        </pc:spChg>
        <pc:spChg chg="del">
          <ac:chgData name="k dw" userId="115b9ea195275575" providerId="LiveId" clId="{988A56FF-E33E-40BE-91BB-2952BC77CA5D}" dt="2020-05-23T02:22:57.347" v="4920" actId="931"/>
          <ac:spMkLst>
            <pc:docMk/>
            <pc:sldMk cId="3336174160" sldId="292"/>
            <ac:spMk id="3" creationId="{2FBA04D3-0077-4A31-ABD2-C9DD4CDFEA8C}"/>
          </ac:spMkLst>
        </pc:spChg>
        <pc:picChg chg="add mod">
          <ac:chgData name="k dw" userId="115b9ea195275575" providerId="LiveId" clId="{988A56FF-E33E-40BE-91BB-2952BC77CA5D}" dt="2020-05-23T02:23:05.902" v="4924" actId="14100"/>
          <ac:picMkLst>
            <pc:docMk/>
            <pc:sldMk cId="3336174160" sldId="292"/>
            <ac:picMk id="5" creationId="{9FD98C4B-91AA-473C-B951-F0B9AAE6E9DD}"/>
          </ac:picMkLst>
        </pc:picChg>
      </pc:sldChg>
      <pc:sldChg chg="addSp modSp new mod">
        <pc:chgData name="k dw" userId="115b9ea195275575" providerId="LiveId" clId="{988A56FF-E33E-40BE-91BB-2952BC77CA5D}" dt="2020-05-23T02:28:01.558" v="5160" actId="14100"/>
        <pc:sldMkLst>
          <pc:docMk/>
          <pc:sldMk cId="3078527192" sldId="293"/>
        </pc:sldMkLst>
        <pc:spChg chg="mod">
          <ac:chgData name="k dw" userId="115b9ea195275575" providerId="LiveId" clId="{988A56FF-E33E-40BE-91BB-2952BC77CA5D}" dt="2020-05-23T02:24:55.800" v="4936" actId="20577"/>
          <ac:spMkLst>
            <pc:docMk/>
            <pc:sldMk cId="3078527192" sldId="293"/>
            <ac:spMk id="2" creationId="{D1C39B69-523E-42BB-880B-F1F7A6E8D072}"/>
          </ac:spMkLst>
        </pc:spChg>
        <pc:spChg chg="mod">
          <ac:chgData name="k dw" userId="115b9ea195275575" providerId="LiveId" clId="{988A56FF-E33E-40BE-91BB-2952BC77CA5D}" dt="2020-05-23T02:27:58.664" v="5159" actId="21"/>
          <ac:spMkLst>
            <pc:docMk/>
            <pc:sldMk cId="3078527192" sldId="293"/>
            <ac:spMk id="3" creationId="{97F4E138-3EEF-4B95-AE5C-C9E0982B925C}"/>
          </ac:spMkLst>
        </pc:spChg>
        <pc:picChg chg="add mod">
          <ac:chgData name="k dw" userId="115b9ea195275575" providerId="LiveId" clId="{988A56FF-E33E-40BE-91BB-2952BC77CA5D}" dt="2020-05-23T02:28:01.558" v="5160" actId="14100"/>
          <ac:picMkLst>
            <pc:docMk/>
            <pc:sldMk cId="3078527192" sldId="293"/>
            <ac:picMk id="5" creationId="{10D83633-7FF6-4AB8-B81C-DE9CE7A7F7E0}"/>
          </ac:picMkLst>
        </pc:picChg>
      </pc:sldChg>
      <pc:sldChg chg="modSp add mod">
        <pc:chgData name="k dw" userId="115b9ea195275575" providerId="LiveId" clId="{988A56FF-E33E-40BE-91BB-2952BC77CA5D}" dt="2020-05-23T02:30:08.142" v="5236" actId="1076"/>
        <pc:sldMkLst>
          <pc:docMk/>
          <pc:sldMk cId="377248602" sldId="294"/>
        </pc:sldMkLst>
        <pc:spChg chg="mod">
          <ac:chgData name="k dw" userId="115b9ea195275575" providerId="LiveId" clId="{988A56FF-E33E-40BE-91BB-2952BC77CA5D}" dt="2020-05-23T02:30:02.433" v="5235" actId="20577"/>
          <ac:spMkLst>
            <pc:docMk/>
            <pc:sldMk cId="377248602" sldId="294"/>
            <ac:spMk id="3" creationId="{97F4E138-3EEF-4B95-AE5C-C9E0982B925C}"/>
          </ac:spMkLst>
        </pc:spChg>
        <pc:picChg chg="mod">
          <ac:chgData name="k dw" userId="115b9ea195275575" providerId="LiveId" clId="{988A56FF-E33E-40BE-91BB-2952BC77CA5D}" dt="2020-05-23T02:30:08.142" v="5236" actId="1076"/>
          <ac:picMkLst>
            <pc:docMk/>
            <pc:sldMk cId="377248602" sldId="294"/>
            <ac:picMk id="5" creationId="{10D83633-7FF6-4AB8-B81C-DE9CE7A7F7E0}"/>
          </ac:picMkLst>
        </pc:picChg>
      </pc:sldChg>
      <pc:sldChg chg="addSp delSp modSp new mod">
        <pc:chgData name="k dw" userId="115b9ea195275575" providerId="LiveId" clId="{988A56FF-E33E-40BE-91BB-2952BC77CA5D}" dt="2020-05-23T02:30:54.430" v="5255" actId="14100"/>
        <pc:sldMkLst>
          <pc:docMk/>
          <pc:sldMk cId="1918566078" sldId="295"/>
        </pc:sldMkLst>
        <pc:spChg chg="mod">
          <ac:chgData name="k dw" userId="115b9ea195275575" providerId="LiveId" clId="{988A56FF-E33E-40BE-91BB-2952BC77CA5D}" dt="2020-05-23T02:30:50.065" v="5254" actId="962"/>
          <ac:spMkLst>
            <pc:docMk/>
            <pc:sldMk cId="1918566078" sldId="295"/>
            <ac:spMk id="2" creationId="{FF2BAE7A-8F3E-45B0-AB8F-D939AF637BF3}"/>
          </ac:spMkLst>
        </pc:spChg>
        <pc:spChg chg="del">
          <ac:chgData name="k dw" userId="115b9ea195275575" providerId="LiveId" clId="{988A56FF-E33E-40BE-91BB-2952BC77CA5D}" dt="2020-05-23T02:30:46.863" v="5251" actId="931"/>
          <ac:spMkLst>
            <pc:docMk/>
            <pc:sldMk cId="1918566078" sldId="295"/>
            <ac:spMk id="3" creationId="{610CDE09-ADA1-42F1-9EFE-D416BCE7C563}"/>
          </ac:spMkLst>
        </pc:spChg>
        <pc:picChg chg="add mod">
          <ac:chgData name="k dw" userId="115b9ea195275575" providerId="LiveId" clId="{988A56FF-E33E-40BE-91BB-2952BC77CA5D}" dt="2020-05-23T02:30:54.430" v="5255" actId="14100"/>
          <ac:picMkLst>
            <pc:docMk/>
            <pc:sldMk cId="1918566078" sldId="295"/>
            <ac:picMk id="5" creationId="{C61A54FC-E117-4BA0-839D-3C3990F18D68}"/>
          </ac:picMkLst>
        </pc:picChg>
      </pc:sldChg>
      <pc:sldChg chg="addSp delSp modSp new mod">
        <pc:chgData name="k dw" userId="115b9ea195275575" providerId="LiveId" clId="{988A56FF-E33E-40BE-91BB-2952BC77CA5D}" dt="2020-05-23T02:32:20.542" v="5303" actId="14100"/>
        <pc:sldMkLst>
          <pc:docMk/>
          <pc:sldMk cId="3574783900" sldId="296"/>
        </pc:sldMkLst>
        <pc:spChg chg="mod">
          <ac:chgData name="k dw" userId="115b9ea195275575" providerId="LiveId" clId="{988A56FF-E33E-40BE-91BB-2952BC77CA5D}" dt="2020-05-23T02:31:34.339" v="5299" actId="20577"/>
          <ac:spMkLst>
            <pc:docMk/>
            <pc:sldMk cId="3574783900" sldId="296"/>
            <ac:spMk id="2" creationId="{058385A9-D469-41B4-ACC2-F34F17167B6D}"/>
          </ac:spMkLst>
        </pc:spChg>
        <pc:spChg chg="del">
          <ac:chgData name="k dw" userId="115b9ea195275575" providerId="LiveId" clId="{988A56FF-E33E-40BE-91BB-2952BC77CA5D}" dt="2020-05-23T02:31:59.530" v="5300" actId="931"/>
          <ac:spMkLst>
            <pc:docMk/>
            <pc:sldMk cId="3574783900" sldId="296"/>
            <ac:spMk id="3" creationId="{ABB37774-7C19-43C7-9622-04B8985B0A4E}"/>
          </ac:spMkLst>
        </pc:spChg>
        <pc:picChg chg="add mod">
          <ac:chgData name="k dw" userId="115b9ea195275575" providerId="LiveId" clId="{988A56FF-E33E-40BE-91BB-2952BC77CA5D}" dt="2020-05-23T02:32:20.542" v="5303" actId="14100"/>
          <ac:picMkLst>
            <pc:docMk/>
            <pc:sldMk cId="3574783900" sldId="296"/>
            <ac:picMk id="5" creationId="{8E932AD2-594C-47F4-AEEA-D252133220BA}"/>
          </ac:picMkLst>
        </pc:picChg>
      </pc:sldChg>
      <pc:sldChg chg="addSp delSp modSp new mod">
        <pc:chgData name="k dw" userId="115b9ea195275575" providerId="LiveId" clId="{988A56FF-E33E-40BE-91BB-2952BC77CA5D}" dt="2020-05-23T02:35:27.360" v="5364" actId="255"/>
        <pc:sldMkLst>
          <pc:docMk/>
          <pc:sldMk cId="244105906" sldId="297"/>
        </pc:sldMkLst>
        <pc:spChg chg="mod">
          <ac:chgData name="k dw" userId="115b9ea195275575" providerId="LiveId" clId="{988A56FF-E33E-40BE-91BB-2952BC77CA5D}" dt="2020-05-23T02:35:27.360" v="5364" actId="255"/>
          <ac:spMkLst>
            <pc:docMk/>
            <pc:sldMk cId="244105906" sldId="297"/>
            <ac:spMk id="2" creationId="{9CA8C550-8108-4B9B-8F32-25A63D4D603D}"/>
          </ac:spMkLst>
        </pc:spChg>
        <pc:spChg chg="del">
          <ac:chgData name="k dw" userId="115b9ea195275575" providerId="LiveId" clId="{988A56FF-E33E-40BE-91BB-2952BC77CA5D}" dt="2020-05-23T02:34:03.863" v="5352" actId="931"/>
          <ac:spMkLst>
            <pc:docMk/>
            <pc:sldMk cId="244105906" sldId="297"/>
            <ac:spMk id="3" creationId="{0381C972-C00E-4405-9D78-531B18C0C7E1}"/>
          </ac:spMkLst>
        </pc:spChg>
        <pc:picChg chg="add mod">
          <ac:chgData name="k dw" userId="115b9ea195275575" providerId="LiveId" clId="{988A56FF-E33E-40BE-91BB-2952BC77CA5D}" dt="2020-05-23T02:34:21.302" v="5358" actId="1076"/>
          <ac:picMkLst>
            <pc:docMk/>
            <pc:sldMk cId="244105906" sldId="297"/>
            <ac:picMk id="5" creationId="{9DA5A49E-F80F-4F2D-AF8F-B24DAFABB06F}"/>
          </ac:picMkLst>
        </pc:picChg>
      </pc:sldChg>
      <pc:sldChg chg="addSp modSp new mod">
        <pc:chgData name="k dw" userId="115b9ea195275575" providerId="LiveId" clId="{988A56FF-E33E-40BE-91BB-2952BC77CA5D}" dt="2020-05-23T02:38:52.814" v="5520" actId="1076"/>
        <pc:sldMkLst>
          <pc:docMk/>
          <pc:sldMk cId="3057107237" sldId="298"/>
        </pc:sldMkLst>
        <pc:spChg chg="mod">
          <ac:chgData name="k dw" userId="115b9ea195275575" providerId="LiveId" clId="{988A56FF-E33E-40BE-91BB-2952BC77CA5D}" dt="2020-05-23T02:36:39.761" v="5400" actId="20577"/>
          <ac:spMkLst>
            <pc:docMk/>
            <pc:sldMk cId="3057107237" sldId="298"/>
            <ac:spMk id="2" creationId="{90D0917C-662C-465E-831D-8FF80E61C3A3}"/>
          </ac:spMkLst>
        </pc:spChg>
        <pc:spChg chg="mod">
          <ac:chgData name="k dw" userId="115b9ea195275575" providerId="LiveId" clId="{988A56FF-E33E-40BE-91BB-2952BC77CA5D}" dt="2020-05-23T02:38:24.128" v="5517" actId="27636"/>
          <ac:spMkLst>
            <pc:docMk/>
            <pc:sldMk cId="3057107237" sldId="298"/>
            <ac:spMk id="3" creationId="{A22B9F6D-99D6-4FCF-B4A1-88DB4A32640D}"/>
          </ac:spMkLst>
        </pc:spChg>
        <pc:picChg chg="add mod">
          <ac:chgData name="k dw" userId="115b9ea195275575" providerId="LiveId" clId="{988A56FF-E33E-40BE-91BB-2952BC77CA5D}" dt="2020-05-23T02:38:52.814" v="5520" actId="1076"/>
          <ac:picMkLst>
            <pc:docMk/>
            <pc:sldMk cId="3057107237" sldId="298"/>
            <ac:picMk id="5" creationId="{0142F224-857B-48B5-9281-3D75869016BD}"/>
          </ac:picMkLst>
        </pc:picChg>
      </pc:sldChg>
      <pc:sldChg chg="addSp delSp modSp new mod">
        <pc:chgData name="k dw" userId="115b9ea195275575" providerId="LiveId" clId="{988A56FF-E33E-40BE-91BB-2952BC77CA5D}" dt="2020-05-23T02:49:32.639" v="5594" actId="1076"/>
        <pc:sldMkLst>
          <pc:docMk/>
          <pc:sldMk cId="4095621031" sldId="299"/>
        </pc:sldMkLst>
        <pc:spChg chg="mod">
          <ac:chgData name="k dw" userId="115b9ea195275575" providerId="LiveId" clId="{988A56FF-E33E-40BE-91BB-2952BC77CA5D}" dt="2020-05-23T02:49:25.848" v="5591" actId="1076"/>
          <ac:spMkLst>
            <pc:docMk/>
            <pc:sldMk cId="4095621031" sldId="299"/>
            <ac:spMk id="2" creationId="{B1C10E5A-E150-4C6D-B69A-82ECC401ED00}"/>
          </ac:spMkLst>
        </pc:spChg>
        <pc:spChg chg="del mod">
          <ac:chgData name="k dw" userId="115b9ea195275575" providerId="LiveId" clId="{988A56FF-E33E-40BE-91BB-2952BC77CA5D}" dt="2020-05-23T02:49:22.106" v="5588" actId="931"/>
          <ac:spMkLst>
            <pc:docMk/>
            <pc:sldMk cId="4095621031" sldId="299"/>
            <ac:spMk id="3" creationId="{D7A34665-25F1-4C48-9EF6-4318B16A5D69}"/>
          </ac:spMkLst>
        </pc:spChg>
        <pc:picChg chg="add mod">
          <ac:chgData name="k dw" userId="115b9ea195275575" providerId="LiveId" clId="{988A56FF-E33E-40BE-91BB-2952BC77CA5D}" dt="2020-05-23T02:49:32.639" v="5594" actId="1076"/>
          <ac:picMkLst>
            <pc:docMk/>
            <pc:sldMk cId="4095621031" sldId="299"/>
            <ac:picMk id="5" creationId="{6F325E07-0F1A-4E45-B4E1-62E053B5452D}"/>
          </ac:picMkLst>
        </pc:picChg>
      </pc:sldChg>
      <pc:sldChg chg="addSp delSp modSp new mod">
        <pc:chgData name="k dw" userId="115b9ea195275575" providerId="LiveId" clId="{988A56FF-E33E-40BE-91BB-2952BC77CA5D}" dt="2020-05-23T02:52:36.734" v="5623" actId="14100"/>
        <pc:sldMkLst>
          <pc:docMk/>
          <pc:sldMk cId="1767857792" sldId="300"/>
        </pc:sldMkLst>
        <pc:spChg chg="mod">
          <ac:chgData name="k dw" userId="115b9ea195275575" providerId="LiveId" clId="{988A56FF-E33E-40BE-91BB-2952BC77CA5D}" dt="2020-05-23T02:52:24.760" v="5617"/>
          <ac:spMkLst>
            <pc:docMk/>
            <pc:sldMk cId="1767857792" sldId="300"/>
            <ac:spMk id="2" creationId="{7975D572-3301-48CB-B1B8-8DD44E5F0D1C}"/>
          </ac:spMkLst>
        </pc:spChg>
        <pc:spChg chg="del">
          <ac:chgData name="k dw" userId="115b9ea195275575" providerId="LiveId" clId="{988A56FF-E33E-40BE-91BB-2952BC77CA5D}" dt="2020-05-23T02:52:29.898" v="5618" actId="931"/>
          <ac:spMkLst>
            <pc:docMk/>
            <pc:sldMk cId="1767857792" sldId="300"/>
            <ac:spMk id="3" creationId="{97F06EB0-DE6B-46DB-A70A-7D7A53805540}"/>
          </ac:spMkLst>
        </pc:spChg>
        <pc:picChg chg="add mod">
          <ac:chgData name="k dw" userId="115b9ea195275575" providerId="LiveId" clId="{988A56FF-E33E-40BE-91BB-2952BC77CA5D}" dt="2020-05-23T02:52:36.734" v="5623" actId="14100"/>
          <ac:picMkLst>
            <pc:docMk/>
            <pc:sldMk cId="1767857792" sldId="300"/>
            <ac:picMk id="5" creationId="{FF19FAF7-4C56-4AD3-8459-0903CC496F89}"/>
          </ac:picMkLst>
        </pc:picChg>
      </pc:sldChg>
      <pc:sldChg chg="addSp delSp modSp new mod">
        <pc:chgData name="k dw" userId="115b9ea195275575" providerId="LiveId" clId="{988A56FF-E33E-40BE-91BB-2952BC77CA5D}" dt="2020-05-23T02:56:30.367" v="5784" actId="1076"/>
        <pc:sldMkLst>
          <pc:docMk/>
          <pc:sldMk cId="3418931860" sldId="301"/>
        </pc:sldMkLst>
        <pc:spChg chg="mod">
          <ac:chgData name="k dw" userId="115b9ea195275575" providerId="LiveId" clId="{988A56FF-E33E-40BE-91BB-2952BC77CA5D}" dt="2020-05-23T02:54:13.546" v="5668"/>
          <ac:spMkLst>
            <pc:docMk/>
            <pc:sldMk cId="3418931860" sldId="301"/>
            <ac:spMk id="2" creationId="{455248EB-7DE0-46D6-954F-C4CFF744F3A9}"/>
          </ac:spMkLst>
        </pc:spChg>
        <pc:spChg chg="del mod">
          <ac:chgData name="k dw" userId="115b9ea195275575" providerId="LiveId" clId="{988A56FF-E33E-40BE-91BB-2952BC77CA5D}" dt="2020-05-23T02:53:55.761" v="5631" actId="931"/>
          <ac:spMkLst>
            <pc:docMk/>
            <pc:sldMk cId="3418931860" sldId="301"/>
            <ac:spMk id="3" creationId="{67A96A95-CCE2-4A7D-BD6F-3EAA6D3BA280}"/>
          </ac:spMkLst>
        </pc:spChg>
        <pc:spChg chg="add mod">
          <ac:chgData name="k dw" userId="115b9ea195275575" providerId="LiveId" clId="{988A56FF-E33E-40BE-91BB-2952BC77CA5D}" dt="2020-05-23T02:56:30.367" v="5784" actId="1076"/>
          <ac:spMkLst>
            <pc:docMk/>
            <pc:sldMk cId="3418931860" sldId="301"/>
            <ac:spMk id="6" creationId="{62570058-117B-494A-A720-930A48151A3E}"/>
          </ac:spMkLst>
        </pc:spChg>
        <pc:picChg chg="add mod">
          <ac:chgData name="k dw" userId="115b9ea195275575" providerId="LiveId" clId="{988A56FF-E33E-40BE-91BB-2952BC77CA5D}" dt="2020-05-23T02:55:03.208" v="5671" actId="1076"/>
          <ac:picMkLst>
            <pc:docMk/>
            <pc:sldMk cId="3418931860" sldId="301"/>
            <ac:picMk id="5" creationId="{832C7D6F-94CF-4E0F-8D36-0C53BC001AEA}"/>
          </ac:picMkLst>
        </pc:picChg>
      </pc:sldChg>
      <pc:sldChg chg="addSp delSp modSp new mod">
        <pc:chgData name="k dw" userId="115b9ea195275575" providerId="LiveId" clId="{988A56FF-E33E-40BE-91BB-2952BC77CA5D}" dt="2020-05-23T02:58:14.783" v="5886" actId="14100"/>
        <pc:sldMkLst>
          <pc:docMk/>
          <pc:sldMk cId="333726438" sldId="302"/>
        </pc:sldMkLst>
        <pc:spChg chg="mod">
          <ac:chgData name="k dw" userId="115b9ea195275575" providerId="LiveId" clId="{988A56FF-E33E-40BE-91BB-2952BC77CA5D}" dt="2020-05-23T02:58:12.455" v="5885"/>
          <ac:spMkLst>
            <pc:docMk/>
            <pc:sldMk cId="333726438" sldId="302"/>
            <ac:spMk id="2" creationId="{9B3F1B48-0A81-4DC8-BB79-4D6AFF8E5168}"/>
          </ac:spMkLst>
        </pc:spChg>
        <pc:spChg chg="del">
          <ac:chgData name="k dw" userId="115b9ea195275575" providerId="LiveId" clId="{988A56FF-E33E-40BE-91BB-2952BC77CA5D}" dt="2020-05-23T02:57:35.631" v="5785" actId="931"/>
          <ac:spMkLst>
            <pc:docMk/>
            <pc:sldMk cId="333726438" sldId="302"/>
            <ac:spMk id="3" creationId="{606C9B52-8759-4907-A0EC-6DF6E62E9FE6}"/>
          </ac:spMkLst>
        </pc:spChg>
        <pc:picChg chg="add mod">
          <ac:chgData name="k dw" userId="115b9ea195275575" providerId="LiveId" clId="{988A56FF-E33E-40BE-91BB-2952BC77CA5D}" dt="2020-05-23T02:58:14.783" v="5886" actId="14100"/>
          <ac:picMkLst>
            <pc:docMk/>
            <pc:sldMk cId="333726438" sldId="302"/>
            <ac:picMk id="5" creationId="{4FA81E92-F42F-4368-BD53-C3F711DA8174}"/>
          </ac:picMkLst>
        </pc:picChg>
      </pc:sldChg>
      <pc:sldChg chg="addSp delSp modSp new mod">
        <pc:chgData name="k dw" userId="115b9ea195275575" providerId="LiveId" clId="{988A56FF-E33E-40BE-91BB-2952BC77CA5D}" dt="2020-05-23T03:00:21.091" v="6002" actId="20577"/>
        <pc:sldMkLst>
          <pc:docMk/>
          <pc:sldMk cId="1678166835" sldId="303"/>
        </pc:sldMkLst>
        <pc:spChg chg="mod">
          <ac:chgData name="k dw" userId="115b9ea195275575" providerId="LiveId" clId="{988A56FF-E33E-40BE-91BB-2952BC77CA5D}" dt="2020-05-23T03:00:21.091" v="6002" actId="20577"/>
          <ac:spMkLst>
            <pc:docMk/>
            <pc:sldMk cId="1678166835" sldId="303"/>
            <ac:spMk id="2" creationId="{DD3F93F5-3C31-4C44-9D60-A9AD97846EC1}"/>
          </ac:spMkLst>
        </pc:spChg>
        <pc:spChg chg="del">
          <ac:chgData name="k dw" userId="115b9ea195275575" providerId="LiveId" clId="{988A56FF-E33E-40BE-91BB-2952BC77CA5D}" dt="2020-05-23T02:59:19.945" v="5888" actId="931"/>
          <ac:spMkLst>
            <pc:docMk/>
            <pc:sldMk cId="1678166835" sldId="303"/>
            <ac:spMk id="3" creationId="{B9A7605E-A86F-4378-AAB7-8B0CD5202B80}"/>
          </ac:spMkLst>
        </pc:spChg>
        <pc:picChg chg="add mod">
          <ac:chgData name="k dw" userId="115b9ea195275575" providerId="LiveId" clId="{988A56FF-E33E-40BE-91BB-2952BC77CA5D}" dt="2020-05-23T03:00:13.767" v="5993" actId="14100"/>
          <ac:picMkLst>
            <pc:docMk/>
            <pc:sldMk cId="1678166835" sldId="303"/>
            <ac:picMk id="5" creationId="{28CED769-F8F1-4448-9490-61A3F017AF74}"/>
          </ac:picMkLst>
        </pc:picChg>
      </pc:sldChg>
      <pc:sldChg chg="addSp delSp modSp new mod">
        <pc:chgData name="k dw" userId="115b9ea195275575" providerId="LiveId" clId="{988A56FF-E33E-40BE-91BB-2952BC77CA5D}" dt="2020-05-23T03:02:08.151" v="6099"/>
        <pc:sldMkLst>
          <pc:docMk/>
          <pc:sldMk cId="328796312" sldId="304"/>
        </pc:sldMkLst>
        <pc:spChg chg="mod">
          <ac:chgData name="k dw" userId="115b9ea195275575" providerId="LiveId" clId="{988A56FF-E33E-40BE-91BB-2952BC77CA5D}" dt="2020-05-23T03:02:08.151" v="6099"/>
          <ac:spMkLst>
            <pc:docMk/>
            <pc:sldMk cId="328796312" sldId="304"/>
            <ac:spMk id="2" creationId="{BD98FECA-ECCE-48C2-A10A-C62DB89125AF}"/>
          </ac:spMkLst>
        </pc:spChg>
        <pc:spChg chg="del">
          <ac:chgData name="k dw" userId="115b9ea195275575" providerId="LiveId" clId="{988A56FF-E33E-40BE-91BB-2952BC77CA5D}" dt="2020-05-23T03:01:05.610" v="6004" actId="931"/>
          <ac:spMkLst>
            <pc:docMk/>
            <pc:sldMk cId="328796312" sldId="304"/>
            <ac:spMk id="3" creationId="{C454C4E2-2839-4DDB-9C27-2751AD330363}"/>
          </ac:spMkLst>
        </pc:spChg>
        <pc:picChg chg="add mod">
          <ac:chgData name="k dw" userId="115b9ea195275575" providerId="LiveId" clId="{988A56FF-E33E-40BE-91BB-2952BC77CA5D}" dt="2020-05-23T03:01:57.655" v="6083" actId="1076"/>
          <ac:picMkLst>
            <pc:docMk/>
            <pc:sldMk cId="328796312" sldId="304"/>
            <ac:picMk id="5" creationId="{752E862C-7525-4B83-9162-95B7F88C4F7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78329-3E50-4414-8E52-C8B9BB181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C2BCC0-F857-4CE5-982C-B8154184A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F6F56-785D-451D-8513-CA7D558BD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9CFD-8989-446F-8236-0B1D55FFCE8D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C7BE6A-7810-4822-A0D7-C7A9625D4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295267-EBCE-467F-9569-3379B7E99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C9FD-24BE-40EB-A517-6A78C8F3E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94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8DA567-FFE9-4596-BA85-13EC9A95A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9CC4B4-4F57-4C8F-8614-B09C2D63C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03516C-AE4C-4248-BC87-43F878173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9CFD-8989-446F-8236-0B1D55FFCE8D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E095A-0591-499A-A212-D31203E9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38CD9D-A986-44C3-92FF-9331806D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C9FD-24BE-40EB-A517-6A78C8F3E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13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D72311-4B0C-435A-9982-BDCB7B72C1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AAB9E2-FD35-45A5-987B-27C9DFF2B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1013CF-2CEC-4535-BBF9-D97E6733C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9CFD-8989-446F-8236-0B1D55FFCE8D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8B61B-BB4D-42F6-9301-696092476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F2CB40-17D2-4AC2-B1A5-BA90AD77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C9FD-24BE-40EB-A517-6A78C8F3E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603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A1159-C8C0-49F6-B9D5-F8558B5F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62B2EB-F62D-458F-A7A8-882DDC33B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0CAE31-7ED2-4705-B2EC-36213A26D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9CFD-8989-446F-8236-0B1D55FFCE8D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B4031E-62CD-4138-8BAD-AF91CECB1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AB6C2-08CA-44BB-9381-51901DE6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C9FD-24BE-40EB-A517-6A78C8F3E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773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E34F4-D446-4E80-B08C-3B5333F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86372F-80BC-49D8-88B1-A7BE722C0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AD5F9F-E0BE-4318-A1EA-105F0701C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9CFD-8989-446F-8236-0B1D55FFCE8D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083AAB-A9BC-4199-B559-5727390D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8F4CD-6681-4984-8A52-A3FF4B66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C9FD-24BE-40EB-A517-6A78C8F3E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03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348C4-E475-4291-A9A5-7DD1B440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E39DAC-5EDE-409F-88B6-2490C141D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5E6AEC-5C26-4FB5-A269-1BE213869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020699-8DA9-486E-B93F-1BB784D53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9CFD-8989-446F-8236-0B1D55FFCE8D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09A06E-3C71-4F84-9417-3B7801B40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5D1BDA-7E4C-4625-BF1B-C858342FD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C9FD-24BE-40EB-A517-6A78C8F3E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094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C5B64-928E-48AE-BE24-62081A4D3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5B2D85-FD5B-497A-A226-8F0AE517B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5989D3-0864-459E-AE7F-CF52B2F1B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AE5763-F421-4A2B-B90D-EBA6FED9FE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3EE4EE-D830-4341-84A3-8FE8DFC14C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05C797-2029-4F3D-BF61-0312D419D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9CFD-8989-446F-8236-0B1D55FFCE8D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10337E3-7EC7-4B80-9A64-7692B2E5F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330EF1-700F-4961-9B7D-1BBAA40C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C9FD-24BE-40EB-A517-6A78C8F3E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630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3E4BF-9A49-4181-AFF4-A89EEF85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8980F0-3D23-42ED-8326-7E0D5EE0E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9CFD-8989-446F-8236-0B1D55FFCE8D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0FBA04-3241-4181-9BAF-7D1877FB0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D555CB-108D-4E4E-A7E3-43AE05A6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C9FD-24BE-40EB-A517-6A78C8F3E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7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01D7AE-09EC-4F10-9D24-0AA434CD7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9CFD-8989-446F-8236-0B1D55FFCE8D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A1C3F6-EEEB-46F2-9316-A41E162B9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AEEFA0-8197-40F5-8504-AD72E0F2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C9FD-24BE-40EB-A517-6A78C8F3E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814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0203E-CA71-4D2C-8F42-6503C189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DA58EE-C9A2-41AA-AC01-5258DBAF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8801B5-BDAB-45F2-8473-93BC84A7A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B045AF-A9FC-4D3C-9834-BCB2E120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9CFD-8989-446F-8236-0B1D55FFCE8D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1FDF4B-4386-4EB0-925D-7C90C6D0F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DB158E-787F-4F9D-AAD4-D40197AD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C9FD-24BE-40EB-A517-6A78C8F3E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331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DC005-B931-4AF0-B9CE-738F3018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24036C-F64C-4B7B-B51E-1D125F4C4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5FC800-39EA-4361-8459-3CABC6EF50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EB4D8C-D032-42ED-BB29-AE4A1378B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9CFD-8989-446F-8236-0B1D55FFCE8D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6E5996-1708-40B3-8377-68DC5ACB5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47D3FA-9582-466C-BBFC-2AD95061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AC9FD-24BE-40EB-A517-6A78C8F3E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73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78C43C-07FC-45A8-B6FD-64F5E898E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3BEEC3-5B50-40BF-80BE-252C2DD42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5AE2CA-7D9C-49B4-B535-74C40BF35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F9CFD-8989-446F-8236-0B1D55FFCE8D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A54822-8BE7-4540-BDEF-0B91230EF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FFC1C6-6362-46FE-BC85-6486A521E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AC9FD-24BE-40EB-A517-6A78C8F3E0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63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ros.org/dynamixel_sdk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BFE36-7624-4489-ACCE-CBF29A26EB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ROS </a:t>
            </a:r>
            <a:r>
              <a:rPr lang="ko-KR" altLang="en-US"/>
              <a:t>강의 </a:t>
            </a:r>
            <a:r>
              <a:rPr lang="en-US" altLang="ko-KR"/>
              <a:t>2</a:t>
            </a:r>
            <a:r>
              <a:rPr lang="ko-KR" altLang="en-US"/>
              <a:t>주차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76475A-A275-4324-AC4F-25903BE56F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6, 7(50%), 8, 9</a:t>
            </a:r>
            <a:r>
              <a:rPr lang="ko-KR" altLang="en-US"/>
              <a:t>강</a:t>
            </a:r>
          </a:p>
        </p:txBody>
      </p:sp>
    </p:spTree>
    <p:extLst>
      <p:ext uri="{BB962C8B-B14F-4D97-AF65-F5344CB8AC3E}">
        <p14:creationId xmlns:p14="http://schemas.microsoft.com/office/powerpoint/2010/main" val="1651158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BEC06-3B1C-4F53-B1B3-C4208F6CB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RQT </a:t>
            </a:r>
            <a:r>
              <a:rPr lang="ko-KR" altLang="en-US"/>
              <a:t>실습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2E698-7CA8-43C2-BAD2-C3AF7038A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터틀 시뮬레이션 노드 생성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터틀 키 노드 생성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rqt_plot</a:t>
            </a:r>
            <a:endParaRPr lang="ko-KR" altLang="en-US"/>
          </a:p>
        </p:txBody>
      </p:sp>
      <p:pic>
        <p:nvPicPr>
          <p:cNvPr id="5" name="그림 4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id="{4D6AF08E-5A9D-4E74-9E80-8297824D8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525" y="1825625"/>
            <a:ext cx="6296904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27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8B064-55D1-417B-89E3-0CE32610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RQT</a:t>
            </a:r>
            <a:r>
              <a:rPr lang="ko-KR" altLang="en-US"/>
              <a:t>실습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8D6E5-94E2-4B88-905A-5FF370DCD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터틀봇의 움직임 </a:t>
            </a:r>
            <a:r>
              <a:rPr lang="en-US" altLang="ko-KR"/>
              <a:t>plotting</a:t>
            </a:r>
            <a:r>
              <a:rPr lang="ko-KR" altLang="en-US"/>
              <a:t>으로 확인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5" name="그림 4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7C2F1028-7D47-4CB0-8C17-00661CD7E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5326"/>
            <a:ext cx="6521670" cy="416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28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087FF-B81F-4BDF-A50D-5C54F863F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Gazebo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EA7FD9-B9D9-4B32-9A58-48CE57D2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3D simulator</a:t>
            </a:r>
          </a:p>
          <a:p>
            <a:pPr lvl="1"/>
            <a:r>
              <a:rPr lang="ko-KR" altLang="en-US"/>
              <a:t>내비게이션과 매니퓰레이터 </a:t>
            </a:r>
            <a:endParaRPr lang="en-US" altLang="ko-KR"/>
          </a:p>
          <a:p>
            <a:pPr lvl="1"/>
            <a:r>
              <a:rPr lang="en-US" altLang="ko-KR"/>
              <a:t>ROS</a:t>
            </a:r>
            <a:r>
              <a:rPr lang="ko-KR" altLang="en-US"/>
              <a:t>와 호환성이 매우 좋기 때문에 시뮬레이션에 이용</a:t>
            </a:r>
          </a:p>
        </p:txBody>
      </p:sp>
    </p:spTree>
    <p:extLst>
      <p:ext uri="{BB962C8B-B14F-4D97-AF65-F5344CB8AC3E}">
        <p14:creationId xmlns:p14="http://schemas.microsoft.com/office/powerpoint/2010/main" val="1854855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61308-947C-4C38-BE02-86BC5F04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이기종 통신 가능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A140C-F08C-410A-8A73-68DFCB08D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eb </a:t>
            </a:r>
            <a:r>
              <a:rPr lang="ko-KR" altLang="en-US"/>
              <a:t>명령을 친 후에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ROS_MASTER_URI</a:t>
            </a:r>
          </a:p>
          <a:p>
            <a:pPr marL="0" indent="0">
              <a:buNone/>
            </a:pPr>
            <a:r>
              <a:rPr lang="en-US" altLang="ko-KR"/>
              <a:t>ROS_HOSTNAME</a:t>
            </a:r>
          </a:p>
          <a:p>
            <a:pPr marL="0" indent="0">
              <a:buNone/>
            </a:pPr>
            <a:r>
              <a:rPr lang="ko-KR" altLang="en-US"/>
              <a:t>을 수정하면 서로 다른 기기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가 통신이 가능하다 </a:t>
            </a: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1D20AEB-4584-4D12-9AE5-AC76A9F8F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125" y="1357737"/>
            <a:ext cx="6392167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26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E595B-0395-4EFD-9337-F90C4CABB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네이밍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F11BFE-0025-462F-9B27-25F1851BC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같은 네트워크 내에서 기존의 노드를 또 실행하면 기존것은 사라진다</a:t>
            </a:r>
            <a:r>
              <a:rPr lang="en-US" altLang="ko-KR"/>
              <a:t> </a:t>
            </a:r>
          </a:p>
          <a:p>
            <a:r>
              <a:rPr lang="ko-KR" altLang="en-US"/>
              <a:t>이름을 다르게 설정해줘야 한다</a:t>
            </a:r>
          </a:p>
        </p:txBody>
      </p:sp>
    </p:spTree>
    <p:extLst>
      <p:ext uri="{BB962C8B-B14F-4D97-AF65-F5344CB8AC3E}">
        <p14:creationId xmlns:p14="http://schemas.microsoft.com/office/powerpoint/2010/main" val="880232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A7ECA-EE01-4585-955E-9FE4FB65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이기종 통신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9A166-C8A3-4754-B562-C71C10CBB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VM</a:t>
            </a:r>
            <a:r>
              <a:rPr lang="ko-KR" altLang="en-US"/>
              <a:t>이라 그런지 호스트 </a:t>
            </a:r>
            <a:r>
              <a:rPr lang="en-US" altLang="ko-KR"/>
              <a:t>ip</a:t>
            </a:r>
            <a:r>
              <a:rPr lang="ko-KR" altLang="en-US"/>
              <a:t>가 보이지 않는 모습</a:t>
            </a:r>
            <a:r>
              <a:rPr lang="en-US" altLang="ko-KR"/>
              <a:t>…</a:t>
            </a:r>
          </a:p>
          <a:p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1739B50-9EC0-432E-AF91-BA030BF9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633" y="2558501"/>
            <a:ext cx="6963747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02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3630D-A5E1-4240-89EA-F30DDC869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ROS </a:t>
            </a:r>
            <a:r>
              <a:rPr lang="ko-KR" altLang="en-US"/>
              <a:t>기본 단위 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F44E97D9-2F8D-4751-B668-DDE20158D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09" y="1350627"/>
            <a:ext cx="9009929" cy="53145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81641F-3FA8-4593-9087-742D90575746}"/>
              </a:ext>
            </a:extLst>
          </p:cNvPr>
          <p:cNvSpPr txBox="1"/>
          <p:nvPr/>
        </p:nvSpPr>
        <p:spPr>
          <a:xfrm>
            <a:off x="5989740" y="1027461"/>
            <a:ext cx="260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공식 패키지를 제작할때 엄수해야 함</a:t>
            </a:r>
          </a:p>
        </p:txBody>
      </p:sp>
    </p:spTree>
    <p:extLst>
      <p:ext uri="{BB962C8B-B14F-4D97-AF65-F5344CB8AC3E}">
        <p14:creationId xmlns:p14="http://schemas.microsoft.com/office/powerpoint/2010/main" val="1150700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950D0B-C1B3-40AD-A99F-5DC8B471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노드간 통신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2BBBC9-793A-42E4-BBF0-5DC6B42A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토픽</a:t>
            </a:r>
            <a:r>
              <a:rPr lang="en-US" altLang="ko-KR"/>
              <a:t>(topic) : </a:t>
            </a:r>
            <a:r>
              <a:rPr lang="ko-KR" altLang="en-US"/>
              <a:t>단방향의 연속성</a:t>
            </a:r>
            <a:endParaRPr lang="en-US" altLang="ko-KR"/>
          </a:p>
          <a:p>
            <a:r>
              <a:rPr lang="ko-KR" altLang="en-US"/>
              <a:t>서비스</a:t>
            </a:r>
            <a:r>
              <a:rPr lang="en-US" altLang="ko-KR"/>
              <a:t>(service) : </a:t>
            </a:r>
            <a:r>
              <a:rPr lang="ko-KR" altLang="en-US"/>
              <a:t>양방향의 일회성</a:t>
            </a:r>
            <a:endParaRPr lang="en-US" altLang="ko-KR"/>
          </a:p>
          <a:p>
            <a:r>
              <a:rPr lang="ko-KR" altLang="en-US"/>
              <a:t>액션</a:t>
            </a:r>
            <a:r>
              <a:rPr lang="en-US" altLang="ko-KR"/>
              <a:t>(action) : </a:t>
            </a:r>
            <a:r>
              <a:rPr lang="ko-KR" altLang="en-US"/>
              <a:t>서비스와 비슷하지만 서로 피드백을 주고 받음</a:t>
            </a:r>
            <a:endParaRPr lang="en-US" altLang="ko-KR"/>
          </a:p>
          <a:p>
            <a:r>
              <a:rPr lang="ko-KR" altLang="en-US"/>
              <a:t>매개변수</a:t>
            </a:r>
            <a:r>
              <a:rPr lang="en-US" altLang="ko-KR"/>
              <a:t>(parameter) : </a:t>
            </a:r>
            <a:r>
              <a:rPr lang="ko-KR" altLang="en-US"/>
              <a:t>유저가 정해놓는 매개변수를 참조해서 프로세스에 입력가능</a:t>
            </a:r>
            <a:r>
              <a:rPr lang="en-US" altLang="ko-KR"/>
              <a:t>(</a:t>
            </a:r>
            <a:r>
              <a:rPr lang="ko-KR" altLang="en-US"/>
              <a:t>함수와 유사</a:t>
            </a:r>
            <a:r>
              <a:rPr lang="en-US" altLang="ko-KR"/>
              <a:t>)</a:t>
            </a:r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175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FFD4C-E500-47EF-BE88-1ED5D57F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ROS </a:t>
            </a:r>
            <a:r>
              <a:rPr lang="ko-KR" altLang="en-US"/>
              <a:t>패키지 만들기</a:t>
            </a:r>
          </a:p>
        </p:txBody>
      </p:sp>
      <p:pic>
        <p:nvPicPr>
          <p:cNvPr id="5" name="내용 개체 틀 4" descr="스크린샷, 검은색, 방이(가) 표시된 사진&#10;&#10;자동 생성된 설명">
            <a:extLst>
              <a:ext uri="{FF2B5EF4-FFF2-40B4-BE49-F238E27FC236}">
                <a16:creationId xmlns:a16="http://schemas.microsoft.com/office/drawing/2014/main" id="{903914F9-017C-46BC-8474-6A08C6D14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98" y="1843862"/>
            <a:ext cx="8926171" cy="4029637"/>
          </a:xfrm>
        </p:spPr>
      </p:pic>
    </p:spTree>
    <p:extLst>
      <p:ext uri="{BB962C8B-B14F-4D97-AF65-F5344CB8AC3E}">
        <p14:creationId xmlns:p14="http://schemas.microsoft.com/office/powerpoint/2010/main" val="3823452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2121B-F4C4-4507-9B55-CFE9E958C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Package.xml (</a:t>
            </a:r>
            <a:r>
              <a:rPr lang="ko-KR" altLang="en-US"/>
              <a:t>패키지 설정 파일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7EC7B2-C43D-4984-A73F-AF8B5FB62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패키지의 이름과 정보</a:t>
            </a:r>
            <a:r>
              <a:rPr lang="en-US" altLang="ko-KR"/>
              <a:t>, </a:t>
            </a:r>
            <a:r>
              <a:rPr lang="ko-KR" altLang="en-US"/>
              <a:t>라이선스등을 포함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83F14A2-E7F0-4FCE-ADDD-306995EE7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9697"/>
            <a:ext cx="7055498" cy="312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5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92428-D3B9-497E-BAEF-41AB8E0BA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8D89AC-A8EE-4BDB-A184-0D858EF2B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/>
              <a:t>ROS</a:t>
            </a:r>
            <a:r>
              <a:rPr lang="ko-KR" altLang="en-US"/>
              <a:t> 기본툴 이용</a:t>
            </a:r>
            <a:endParaRPr lang="en-US" altLang="ko-KR"/>
          </a:p>
          <a:p>
            <a:pPr marL="971550" lvl="1" indent="-514350">
              <a:buFont typeface="+mj-lt"/>
              <a:buAutoNum type="arabicPeriod"/>
            </a:pPr>
            <a:r>
              <a:rPr lang="en-US" altLang="ko-KR"/>
              <a:t>Rviz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/>
              <a:t>Rqt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/>
              <a:t>Gazebo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/>
              <a:t>ROS package </a:t>
            </a:r>
            <a:r>
              <a:rPr lang="ko-KR" altLang="en-US"/>
              <a:t>만들기</a:t>
            </a:r>
            <a:endParaRPr lang="en-US" altLang="ko-KR"/>
          </a:p>
          <a:p>
            <a:pPr marL="971550" lvl="1" indent="-514350">
              <a:buFont typeface="+mj-lt"/>
              <a:buAutoNum type="arabicPeriod"/>
            </a:pPr>
            <a:r>
              <a:rPr lang="ko-KR" altLang="en-US"/>
              <a:t>패키지 설정</a:t>
            </a:r>
            <a:endParaRPr lang="en-US" altLang="ko-KR"/>
          </a:p>
          <a:p>
            <a:pPr marL="971550" lvl="1" indent="-514350">
              <a:buFont typeface="+mj-lt"/>
              <a:buAutoNum type="arabicPeriod"/>
            </a:pPr>
            <a:r>
              <a:rPr lang="ko-KR" altLang="en-US"/>
              <a:t>빌드 설정</a:t>
            </a:r>
            <a:endParaRPr lang="en-US" altLang="ko-KR"/>
          </a:p>
          <a:p>
            <a:pPr marL="971550" lvl="1" indent="-514350">
              <a:buFont typeface="+mj-lt"/>
              <a:buAutoNum type="arabicPeriod"/>
            </a:pPr>
            <a:r>
              <a:rPr lang="ko-KR" altLang="en-US"/>
              <a:t>메시지 파일 작성</a:t>
            </a:r>
            <a:endParaRPr lang="en-US" altLang="ko-KR"/>
          </a:p>
          <a:p>
            <a:pPr marL="514350" indent="-514350">
              <a:buFont typeface="+mj-lt"/>
              <a:buAutoNum type="arabicPeriod"/>
            </a:pPr>
            <a:r>
              <a:rPr lang="ko-KR" altLang="en-US"/>
              <a:t>로봇 패키지</a:t>
            </a:r>
            <a:endParaRPr lang="en-US" altLang="ko-KR"/>
          </a:p>
          <a:p>
            <a:pPr marL="514350" indent="-514350">
              <a:buFont typeface="+mj-lt"/>
              <a:buAutoNum type="arabicPeriod"/>
            </a:pPr>
            <a:r>
              <a:rPr lang="ko-KR" altLang="en-US"/>
              <a:t>모터 패키지</a:t>
            </a:r>
            <a:endParaRPr lang="en-US" altLang="ko-KR"/>
          </a:p>
          <a:p>
            <a:pPr marL="514350" indent="-514350">
              <a:buFont typeface="+mj-lt"/>
              <a:buAutoNum type="arabicPeriod"/>
            </a:pPr>
            <a:r>
              <a:rPr lang="en-US" altLang="ko-KR"/>
              <a:t>rosserial</a:t>
            </a:r>
          </a:p>
          <a:p>
            <a:pPr marL="514350" indent="-514350">
              <a:buFont typeface="+mj-lt"/>
              <a:buAutoNum type="arabicPeriod"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69910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182E7-0F98-4DFC-8F95-98BE5503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Package.xml (</a:t>
            </a:r>
            <a:r>
              <a:rPr lang="ko-KR" altLang="en-US"/>
              <a:t>패키지 설정 파일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B13230-23A5-446D-AE9A-091E6F3C4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5" name="그림 4" descr="실내, 스크린샷, 사람이(가) 표시된 사진&#10;&#10;자동 생성된 설명">
            <a:extLst>
              <a:ext uri="{FF2B5EF4-FFF2-40B4-BE49-F238E27FC236}">
                <a16:creationId xmlns:a16="http://schemas.microsoft.com/office/drawing/2014/main" id="{72268730-36A7-4194-AEB1-48D7B9F0A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6681"/>
            <a:ext cx="7165184" cy="32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0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0EE52-030B-4E00-9F68-204018EF3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빌드 설정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3E0CA32E-40DD-431D-ADF5-707C35AE1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274690" cy="4535798"/>
          </a:xfrm>
        </p:spPr>
      </p:pic>
    </p:spTree>
    <p:extLst>
      <p:ext uri="{BB962C8B-B14F-4D97-AF65-F5344CB8AC3E}">
        <p14:creationId xmlns:p14="http://schemas.microsoft.com/office/powerpoint/2010/main" val="2778566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51F468-5568-4B06-B2E3-04E543E9B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0463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/>
              <a:t>cmake_minimum_required(VERSION 2.8.3)</a:t>
            </a:r>
          </a:p>
          <a:p>
            <a:pPr marL="0" indent="0">
              <a:buNone/>
            </a:pPr>
            <a:r>
              <a:rPr lang="en-US" altLang="ko-KR" sz="1000"/>
              <a:t>project(ros_tutorials_topic)</a:t>
            </a:r>
          </a:p>
          <a:p>
            <a:pPr marL="0" indent="0">
              <a:buNone/>
            </a:pPr>
            <a:endParaRPr lang="en-US" altLang="ko-KR" sz="1000"/>
          </a:p>
          <a:p>
            <a:pPr marL="0" indent="0">
              <a:buNone/>
            </a:pPr>
            <a:r>
              <a:rPr lang="en-US" altLang="ko-KR" sz="1000"/>
              <a:t>## </a:t>
            </a:r>
            <a:r>
              <a:rPr lang="ko-KR" altLang="en-US" sz="1000"/>
              <a:t>캐킨빌드를할때요구되는구성요소패키지이다</a:t>
            </a:r>
            <a:r>
              <a:rPr lang="en-US" altLang="ko-KR" sz="1000"/>
              <a:t>.</a:t>
            </a:r>
          </a:p>
          <a:p>
            <a:pPr marL="0" indent="0">
              <a:buNone/>
            </a:pPr>
            <a:r>
              <a:rPr lang="en-US" altLang="ko-KR" sz="1000"/>
              <a:t>## </a:t>
            </a:r>
            <a:r>
              <a:rPr lang="ko-KR" altLang="en-US" sz="1000"/>
              <a:t>의존성패키지로</a:t>
            </a:r>
            <a:r>
              <a:rPr lang="en-US" altLang="ko-KR" sz="1000"/>
              <a:t>message_generation, std_msgs, roscpp</a:t>
            </a:r>
            <a:r>
              <a:rPr lang="ko-KR" altLang="en-US" sz="1000"/>
              <a:t>이며이패키지들이존재하지않으면빌드도중에에러가난다</a:t>
            </a:r>
            <a:r>
              <a:rPr lang="en-US" altLang="ko-KR" sz="1000"/>
              <a:t>.</a:t>
            </a:r>
          </a:p>
          <a:p>
            <a:pPr marL="0" indent="0">
              <a:buNone/>
            </a:pPr>
            <a:r>
              <a:rPr lang="en-US" altLang="ko-KR" sz="1000"/>
              <a:t>find_package(catkin REQUIRED COMPONENTS message_generationstd_msgsroscpp)</a:t>
            </a:r>
          </a:p>
          <a:p>
            <a:pPr marL="0" indent="0">
              <a:buNone/>
            </a:pPr>
            <a:endParaRPr lang="en-US" altLang="ko-KR" sz="1000"/>
          </a:p>
          <a:p>
            <a:pPr marL="0" indent="0">
              <a:buNone/>
            </a:pPr>
            <a:r>
              <a:rPr lang="en-US" altLang="ko-KR" sz="1000"/>
              <a:t>## </a:t>
            </a:r>
            <a:r>
              <a:rPr lang="ko-KR" altLang="en-US" sz="1000"/>
              <a:t>메시지선언</a:t>
            </a:r>
            <a:r>
              <a:rPr lang="en-US" altLang="ko-KR" sz="1000"/>
              <a:t>: MsgTutorial.msg</a:t>
            </a:r>
          </a:p>
          <a:p>
            <a:pPr marL="0" indent="0">
              <a:buNone/>
            </a:pPr>
            <a:r>
              <a:rPr lang="en-US" altLang="ko-KR" sz="1000"/>
              <a:t>add_message_files(FILES MsgTutorial.msg)</a:t>
            </a:r>
          </a:p>
          <a:p>
            <a:pPr marL="0" indent="0">
              <a:buNone/>
            </a:pPr>
            <a:endParaRPr lang="en-US" altLang="ko-KR" sz="1000"/>
          </a:p>
          <a:p>
            <a:pPr marL="0" indent="0">
              <a:buNone/>
            </a:pPr>
            <a:r>
              <a:rPr lang="en-US" altLang="ko-KR" sz="1000"/>
              <a:t>## </a:t>
            </a:r>
            <a:r>
              <a:rPr lang="ko-KR" altLang="en-US" sz="1000"/>
              <a:t>의존하는메시지를설정하는옵션이다</a:t>
            </a:r>
            <a:r>
              <a:rPr lang="en-US" altLang="ko-KR" sz="1000"/>
              <a:t>.</a:t>
            </a:r>
          </a:p>
          <a:p>
            <a:pPr marL="0" indent="0">
              <a:buNone/>
            </a:pPr>
            <a:r>
              <a:rPr lang="en-US" altLang="ko-KR" sz="1000"/>
              <a:t>## std_msgs</a:t>
            </a:r>
            <a:r>
              <a:rPr lang="ko-KR" altLang="en-US" sz="1000"/>
              <a:t>가설치되어있지않다면빌드도중에에러가난다</a:t>
            </a:r>
            <a:r>
              <a:rPr lang="en-US" altLang="ko-KR" sz="1000"/>
              <a:t>.</a:t>
            </a:r>
          </a:p>
          <a:p>
            <a:pPr marL="0" indent="0">
              <a:buNone/>
            </a:pPr>
            <a:r>
              <a:rPr lang="en-US" altLang="ko-KR" sz="1000"/>
              <a:t>generate_messages(DEPENDENCIES std_msgs)</a:t>
            </a:r>
          </a:p>
          <a:p>
            <a:pPr marL="0" indent="0">
              <a:buNone/>
            </a:pPr>
            <a:endParaRPr lang="en-US" altLang="ko-KR" sz="1000"/>
          </a:p>
          <a:p>
            <a:pPr marL="0" indent="0">
              <a:buNone/>
            </a:pPr>
            <a:r>
              <a:rPr lang="en-US" altLang="ko-KR" sz="1000"/>
              <a:t>## </a:t>
            </a:r>
            <a:r>
              <a:rPr lang="ko-KR" altLang="en-US" sz="1000"/>
              <a:t>캐킨패키지옵션으로라이브러리</a:t>
            </a:r>
            <a:r>
              <a:rPr lang="en-US" altLang="ko-KR" sz="1000"/>
              <a:t>, </a:t>
            </a:r>
            <a:r>
              <a:rPr lang="ko-KR" altLang="en-US" sz="1000"/>
              <a:t>캐킨빌드의존성</a:t>
            </a:r>
            <a:r>
              <a:rPr lang="en-US" altLang="ko-KR" sz="1000"/>
              <a:t>, </a:t>
            </a:r>
            <a:r>
              <a:rPr lang="ko-KR" altLang="en-US" sz="1000"/>
              <a:t>시스템의존패키지를기술한다</a:t>
            </a:r>
            <a:r>
              <a:rPr lang="en-US" altLang="ko-KR" sz="1000"/>
              <a:t>.</a:t>
            </a:r>
          </a:p>
          <a:p>
            <a:pPr marL="0" indent="0">
              <a:buNone/>
            </a:pPr>
            <a:r>
              <a:rPr lang="en-US" altLang="ko-KR" sz="1000"/>
              <a:t>catkin_package(</a:t>
            </a:r>
          </a:p>
          <a:p>
            <a:pPr marL="0" indent="0">
              <a:buNone/>
            </a:pPr>
            <a:r>
              <a:rPr lang="en-US" altLang="ko-KR" sz="1000"/>
              <a:t>LIBRARIES ros_tutorials_topic</a:t>
            </a:r>
          </a:p>
          <a:p>
            <a:pPr marL="0" indent="0">
              <a:buNone/>
            </a:pPr>
            <a:r>
              <a:rPr lang="en-US" altLang="ko-KR" sz="1000"/>
              <a:t>CATKIN_DEPENDS std_msgsroscpp</a:t>
            </a:r>
          </a:p>
          <a:p>
            <a:pPr marL="0" indent="0">
              <a:buNone/>
            </a:pPr>
            <a:r>
              <a:rPr lang="en-US" altLang="ko-KR" sz="1000"/>
              <a:t>)</a:t>
            </a:r>
          </a:p>
          <a:p>
            <a:pPr marL="0" indent="0">
              <a:buNone/>
            </a:pPr>
            <a:endParaRPr lang="en-US" altLang="ko-KR" sz="1000"/>
          </a:p>
          <a:p>
            <a:pPr marL="0" indent="0">
              <a:buNone/>
            </a:pPr>
            <a:r>
              <a:rPr lang="en-US" altLang="ko-KR" sz="1000"/>
              <a:t>## </a:t>
            </a:r>
            <a:r>
              <a:rPr lang="ko-KR" altLang="en-US" sz="1000"/>
              <a:t>인클루드디렉터리를설정한다</a:t>
            </a:r>
            <a:r>
              <a:rPr lang="en-US" altLang="ko-KR" sz="1000"/>
              <a:t>.</a:t>
            </a:r>
          </a:p>
          <a:p>
            <a:pPr marL="0" indent="0">
              <a:buNone/>
            </a:pPr>
            <a:r>
              <a:rPr lang="en-US" altLang="ko-KR" sz="1000"/>
              <a:t>include_directories(${catkin_INCLUDE_DIRS})</a:t>
            </a:r>
          </a:p>
          <a:p>
            <a:pPr marL="0" indent="0">
              <a:buNone/>
            </a:pPr>
            <a:endParaRPr lang="en-US" altLang="ko-KR" sz="1000"/>
          </a:p>
          <a:p>
            <a:pPr marL="0" indent="0">
              <a:buNone/>
            </a:pPr>
            <a:r>
              <a:rPr lang="en-US" altLang="ko-KR" sz="1000"/>
              <a:t>## topic_publisher</a:t>
            </a:r>
            <a:r>
              <a:rPr lang="ko-KR" altLang="en-US" sz="1000"/>
              <a:t>노드에대한빌드옵션이다</a:t>
            </a:r>
            <a:r>
              <a:rPr lang="en-US" altLang="ko-KR" sz="1000"/>
              <a:t>.</a:t>
            </a:r>
          </a:p>
          <a:p>
            <a:pPr marL="0" indent="0">
              <a:buNone/>
            </a:pPr>
            <a:r>
              <a:rPr lang="en-US" altLang="ko-KR" sz="1000"/>
              <a:t>## </a:t>
            </a:r>
            <a:r>
              <a:rPr lang="ko-KR" altLang="en-US" sz="1000"/>
              <a:t>실행파일</a:t>
            </a:r>
            <a:r>
              <a:rPr lang="en-US" altLang="ko-KR" sz="1000"/>
              <a:t>, </a:t>
            </a:r>
            <a:r>
              <a:rPr lang="ko-KR" altLang="en-US" sz="1000"/>
              <a:t>타깃링크라이브러리</a:t>
            </a:r>
            <a:r>
              <a:rPr lang="en-US" altLang="ko-KR" sz="1000"/>
              <a:t>, </a:t>
            </a:r>
            <a:r>
              <a:rPr lang="ko-KR" altLang="en-US" sz="1000"/>
              <a:t>추가의존성등을설정한다</a:t>
            </a:r>
            <a:r>
              <a:rPr lang="en-US" altLang="ko-KR" sz="1000"/>
              <a:t>.</a:t>
            </a:r>
          </a:p>
          <a:p>
            <a:pPr marL="0" indent="0">
              <a:buNone/>
            </a:pPr>
            <a:r>
              <a:rPr lang="en-US" altLang="ko-KR" sz="1000"/>
              <a:t>add_executable(topic_publishersrc/topic_publisher.cpp)</a:t>
            </a:r>
          </a:p>
          <a:p>
            <a:pPr marL="0" indent="0">
              <a:buNone/>
            </a:pPr>
            <a:r>
              <a:rPr lang="en-US" altLang="ko-KR" sz="1000"/>
              <a:t>add_dependencies(topic_publisher${${PROJECT_NAME}_EXPORTED_TARGETS} ${catkin_EXPORTED_TARGETS})</a:t>
            </a:r>
          </a:p>
          <a:p>
            <a:pPr marL="0" indent="0">
              <a:buNone/>
            </a:pPr>
            <a:r>
              <a:rPr lang="en-US" altLang="ko-KR" sz="1000"/>
              <a:t>target_link_libraries(topic_publisher${catkin_LIBRARIES})</a:t>
            </a:r>
          </a:p>
          <a:p>
            <a:pPr marL="0" indent="0">
              <a:buNone/>
            </a:pPr>
            <a:endParaRPr lang="en-US" altLang="ko-KR" sz="1000"/>
          </a:p>
          <a:p>
            <a:pPr marL="0" indent="0">
              <a:buNone/>
            </a:pPr>
            <a:r>
              <a:rPr lang="en-US" altLang="ko-KR" sz="1000"/>
              <a:t>## topic_subscriber</a:t>
            </a:r>
            <a:r>
              <a:rPr lang="ko-KR" altLang="en-US" sz="1000"/>
              <a:t>노드에대한빌드옵션이다</a:t>
            </a:r>
            <a:r>
              <a:rPr lang="en-US" altLang="ko-KR" sz="1000"/>
              <a:t>.</a:t>
            </a:r>
          </a:p>
          <a:p>
            <a:pPr marL="0" indent="0">
              <a:buNone/>
            </a:pPr>
            <a:r>
              <a:rPr lang="en-US" altLang="ko-KR" sz="1000"/>
              <a:t>add_executable(topic_subscribersrc/topic_subscriber.cpp)</a:t>
            </a:r>
          </a:p>
          <a:p>
            <a:pPr marL="0" indent="0">
              <a:buNone/>
            </a:pPr>
            <a:r>
              <a:rPr lang="en-US" altLang="ko-KR" sz="1000"/>
              <a:t>add_dependencies(topic_subscriber${${PROJECT_NAME}_EXPORTED_TARGETS} ${catkin_EXPORTED_TARGETS})</a:t>
            </a:r>
          </a:p>
          <a:p>
            <a:pPr marL="0" indent="0">
              <a:buNone/>
            </a:pPr>
            <a:r>
              <a:rPr lang="en-US" altLang="ko-KR" sz="1000"/>
              <a:t>target_link_libraries(topic_subscriber${catkin_LIBRARIES})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87790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541F5-7F42-46CC-B181-41C3539C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메시지 파일 작성 </a:t>
            </a:r>
            <a:r>
              <a:rPr lang="en-US" altLang="ko-KR"/>
              <a:t>(~7</a:t>
            </a:r>
            <a:r>
              <a:rPr lang="ko-KR" altLang="en-US"/>
              <a:t>강 </a:t>
            </a:r>
            <a:r>
              <a:rPr lang="en-US" altLang="ko-KR"/>
              <a:t>40:00)</a:t>
            </a:r>
            <a:endParaRPr lang="ko-KR" altLang="en-US"/>
          </a:p>
        </p:txBody>
      </p:sp>
      <p:pic>
        <p:nvPicPr>
          <p:cNvPr id="5" name="내용 개체 틀 4" descr="스크린샷, 검은색, 화면, 모니터이(가) 표시된 사진&#10;&#10;자동 생성된 설명">
            <a:extLst>
              <a:ext uri="{FF2B5EF4-FFF2-40B4-BE49-F238E27FC236}">
                <a16:creationId xmlns:a16="http://schemas.microsoft.com/office/drawing/2014/main" id="{C827BFAF-E157-4FED-876D-2A806CB93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410733" cy="4351338"/>
          </a:xfrm>
        </p:spPr>
      </p:pic>
    </p:spTree>
    <p:extLst>
      <p:ext uri="{BB962C8B-B14F-4D97-AF65-F5344CB8AC3E}">
        <p14:creationId xmlns:p14="http://schemas.microsoft.com/office/powerpoint/2010/main" val="4096063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D03D9-BB19-4D80-9906-409751392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로봇 패키지 </a:t>
            </a:r>
            <a:r>
              <a:rPr lang="en-US" altLang="ko-KR" b="1"/>
              <a:t>(http://robots.ros.org/)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C0B77A-4A3B-48CE-A158-C66487C5B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다양한 로봇에 대한 정보</a:t>
            </a:r>
            <a:endParaRPr lang="en-US" altLang="ko-KR"/>
          </a:p>
          <a:p>
            <a:pPr lvl="1"/>
            <a:r>
              <a:rPr lang="en-US" altLang="ko-KR"/>
              <a:t>Simulation</a:t>
            </a:r>
          </a:p>
          <a:p>
            <a:pPr lvl="1"/>
            <a:r>
              <a:rPr lang="en-US" altLang="ko-KR"/>
              <a:t>Tutorial</a:t>
            </a:r>
          </a:p>
          <a:p>
            <a:pPr lvl="1"/>
            <a:r>
              <a:rPr lang="en-US" altLang="ko-KR"/>
              <a:t>package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458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D34DB-EB75-4470-93DE-330E5710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센서 패키지</a:t>
            </a:r>
            <a:r>
              <a:rPr lang="en-US" altLang="ko-KR" b="1"/>
              <a:t>(http://robots.ros.org/sensors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16426-2197-4DD6-B31F-6448B1641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다양한 센서의 드라이버 사용 가능</a:t>
            </a:r>
            <a:endParaRPr lang="en-US" altLang="ko-KR"/>
          </a:p>
          <a:p>
            <a:pPr lvl="1"/>
            <a:r>
              <a:rPr lang="en-US" altLang="ko-KR"/>
              <a:t>IMU</a:t>
            </a:r>
          </a:p>
          <a:p>
            <a:pPr lvl="1"/>
            <a:r>
              <a:rPr lang="en-US" altLang="ko-KR"/>
              <a:t>LIDAR</a:t>
            </a:r>
          </a:p>
          <a:p>
            <a:pPr lvl="1"/>
            <a:r>
              <a:rPr lang="en-US" altLang="ko-KR"/>
              <a:t>2d range finder</a:t>
            </a:r>
          </a:p>
          <a:p>
            <a:pPr lvl="1"/>
            <a:r>
              <a:rPr lang="ko-KR" altLang="en-US"/>
              <a:t>카메라</a:t>
            </a:r>
            <a:r>
              <a:rPr lang="en-US" altLang="ko-KR"/>
              <a:t> </a:t>
            </a:r>
            <a:r>
              <a:rPr lang="ko-KR" altLang="en-US"/>
              <a:t>드라이버</a:t>
            </a:r>
            <a:endParaRPr lang="en-US" altLang="ko-KR"/>
          </a:p>
          <a:p>
            <a:pPr lvl="1"/>
            <a:r>
              <a:rPr lang="en-US" altLang="ko-KR"/>
              <a:t>…</a:t>
            </a:r>
          </a:p>
          <a:p>
            <a:pPr lvl="1"/>
            <a:endParaRPr lang="en-US" altLang="ko-KR"/>
          </a:p>
          <a:p>
            <a:r>
              <a:rPr lang="ko-KR" altLang="en-US"/>
              <a:t>파라미터와 토픽에 대한 설정이 공개되어 있음</a:t>
            </a:r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90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9BF04-B1FD-4793-A1F2-B7F847C9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센서 패키지 상세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88165-F04F-4D05-B9D6-0CE7EB909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이런 것들이 있다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CEB1C7-DBEF-44B0-9231-6CFA000BA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84029"/>
            <a:ext cx="9274629" cy="440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93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1F2EF-597B-43F3-95B9-62C270451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(</a:t>
            </a:r>
            <a:r>
              <a:rPr lang="ko-KR" altLang="en-US"/>
              <a:t>토픽 내용을 </a:t>
            </a:r>
            <a:r>
              <a:rPr lang="en-US" altLang="ko-KR"/>
              <a:t>Rviz</a:t>
            </a:r>
            <a:r>
              <a:rPr lang="ko-KR" altLang="en-US"/>
              <a:t>로 확인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904AF34B-15DA-428F-9D26-E5C97B7D7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2344"/>
            <a:ext cx="9165570" cy="4538538"/>
          </a:xfrm>
        </p:spPr>
      </p:pic>
    </p:spTree>
    <p:extLst>
      <p:ext uri="{BB962C8B-B14F-4D97-AF65-F5344CB8AC3E}">
        <p14:creationId xmlns:p14="http://schemas.microsoft.com/office/powerpoint/2010/main" val="40689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F1D53-B94C-4E72-8516-09CFE77BE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(</a:t>
            </a:r>
            <a:r>
              <a:rPr lang="ko-KR" altLang="en-US"/>
              <a:t>원격 이미지 전송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5" name="내용 개체 틀 4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C00EACC1-1A92-4389-A5D6-B18196CBD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4899"/>
            <a:ext cx="9308512" cy="4739958"/>
          </a:xfrm>
        </p:spPr>
      </p:pic>
    </p:spTree>
    <p:extLst>
      <p:ext uri="{BB962C8B-B14F-4D97-AF65-F5344CB8AC3E}">
        <p14:creationId xmlns:p14="http://schemas.microsoft.com/office/powerpoint/2010/main" val="826610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0160B4-B298-48A7-AB75-3D495356D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(</a:t>
            </a:r>
            <a:r>
              <a:rPr lang="ko-KR" altLang="en-US"/>
              <a:t>카메라 캘리브레이션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2D60A060-173D-47CA-B1A7-8284C547F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4898"/>
            <a:ext cx="8624103" cy="4562678"/>
          </a:xfrm>
        </p:spPr>
      </p:pic>
    </p:spTree>
    <p:extLst>
      <p:ext uri="{BB962C8B-B14F-4D97-AF65-F5344CB8AC3E}">
        <p14:creationId xmlns:p14="http://schemas.microsoft.com/office/powerpoint/2010/main" val="365615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2758F-90D0-49B9-B17C-15FFFB77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Rviz(ROS Vizualiztion Tool)</a:t>
            </a:r>
            <a:r>
              <a:rPr lang="ko-KR" altLang="en-US"/>
              <a:t>를 통해 할 수 있는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203310-CD77-4AA1-8F79-2D3E82646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ROS</a:t>
            </a:r>
            <a:r>
              <a:rPr lang="ko-KR" altLang="en-US"/>
              <a:t>의 </a:t>
            </a:r>
            <a:r>
              <a:rPr lang="en-US" altLang="ko-KR"/>
              <a:t>3d </a:t>
            </a:r>
            <a:r>
              <a:rPr lang="ko-KR" altLang="en-US"/>
              <a:t>시각화툴</a:t>
            </a:r>
            <a:endParaRPr lang="en-US" altLang="ko-KR"/>
          </a:p>
          <a:p>
            <a:r>
              <a:rPr lang="ko-KR" altLang="en-US"/>
              <a:t>로봇의 외형</a:t>
            </a:r>
            <a:r>
              <a:rPr lang="en-US" altLang="ko-KR"/>
              <a:t>, </a:t>
            </a:r>
            <a:r>
              <a:rPr lang="ko-KR" altLang="en-US"/>
              <a:t>동작을 표시</a:t>
            </a:r>
            <a:endParaRPr lang="en-US" altLang="ko-KR"/>
          </a:p>
          <a:p>
            <a:r>
              <a:rPr lang="ko-KR" altLang="en-US"/>
              <a:t>내비게이션</a:t>
            </a:r>
            <a:endParaRPr lang="en-US" altLang="ko-KR"/>
          </a:p>
          <a:p>
            <a:pPr lvl="1"/>
            <a:r>
              <a:rPr lang="en-US" altLang="ko-KR"/>
              <a:t>Map</a:t>
            </a:r>
            <a:r>
              <a:rPr lang="ko-KR" altLang="en-US"/>
              <a:t>과 로봇을 모델링</a:t>
            </a:r>
            <a:endParaRPr lang="en-US" altLang="ko-KR"/>
          </a:p>
          <a:p>
            <a:r>
              <a:rPr lang="ko-KR" altLang="en-US"/>
              <a:t>매니퓰레이션</a:t>
            </a:r>
            <a:endParaRPr lang="en-US" altLang="ko-KR"/>
          </a:p>
          <a:p>
            <a:pPr lvl="1"/>
            <a:r>
              <a:rPr lang="ko-KR" altLang="en-US"/>
              <a:t>로봇 모델링과 시뮬레이션</a:t>
            </a:r>
            <a:endParaRPr lang="en-US" altLang="ko-KR"/>
          </a:p>
          <a:p>
            <a:r>
              <a:rPr lang="ko-KR" altLang="en-US"/>
              <a:t>원격제어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5016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4F72F-5CFE-4492-91DA-8B8E77111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(dept camera)</a:t>
            </a:r>
            <a:endParaRPr lang="ko-KR" altLang="en-US"/>
          </a:p>
        </p:txBody>
      </p:sp>
      <p:pic>
        <p:nvPicPr>
          <p:cNvPr id="5" name="내용 개체 틀 4" descr="스크린샷, 테이블이(가) 표시된 사진&#10;&#10;자동 생성된 설명">
            <a:extLst>
              <a:ext uri="{FF2B5EF4-FFF2-40B4-BE49-F238E27FC236}">
                <a16:creationId xmlns:a16="http://schemas.microsoft.com/office/drawing/2014/main" id="{103D17C1-8B65-4668-8E8D-A9C0F58A5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9424372" cy="4802187"/>
          </a:xfrm>
        </p:spPr>
      </p:pic>
    </p:spTree>
    <p:extLst>
      <p:ext uri="{BB962C8B-B14F-4D97-AF65-F5344CB8AC3E}">
        <p14:creationId xmlns:p14="http://schemas.microsoft.com/office/powerpoint/2010/main" val="3267123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5821D-20E9-4B8E-8C90-98E36EF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(dept camera)</a:t>
            </a:r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A41BACEC-3C6A-4A8C-9201-B8A445639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2509"/>
            <a:ext cx="10214460" cy="4783017"/>
          </a:xfrm>
        </p:spPr>
      </p:pic>
    </p:spTree>
    <p:extLst>
      <p:ext uri="{BB962C8B-B14F-4D97-AF65-F5344CB8AC3E}">
        <p14:creationId xmlns:p14="http://schemas.microsoft.com/office/powerpoint/2010/main" val="1335681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E5628-3E5E-4C08-9FCE-49AAC74E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(stereo camera)</a:t>
            </a:r>
            <a:endParaRPr lang="ko-KR" altLang="en-US"/>
          </a:p>
        </p:txBody>
      </p:sp>
      <p:pic>
        <p:nvPicPr>
          <p:cNvPr id="5" name="내용 개체 틀 4" descr="스크린샷, 검은색이(가) 표시된 사진&#10;&#10;자동 생성된 설명">
            <a:extLst>
              <a:ext uri="{FF2B5EF4-FFF2-40B4-BE49-F238E27FC236}">
                <a16:creationId xmlns:a16="http://schemas.microsoft.com/office/drawing/2014/main" id="{0F9967AE-3042-4AB3-A2ED-656E4987D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678780" cy="4924716"/>
          </a:xfrm>
        </p:spPr>
      </p:pic>
    </p:spTree>
    <p:extLst>
      <p:ext uri="{BB962C8B-B14F-4D97-AF65-F5344CB8AC3E}">
        <p14:creationId xmlns:p14="http://schemas.microsoft.com/office/powerpoint/2010/main" val="3243877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04A50-BB34-49AB-926B-466D94B1C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(LDS)</a:t>
            </a:r>
            <a:endParaRPr lang="ko-KR" altLang="en-US"/>
          </a:p>
        </p:txBody>
      </p:sp>
      <p:pic>
        <p:nvPicPr>
          <p:cNvPr id="5" name="내용 개체 틀 4" descr="스크린샷, 모니터, 검은색, 화면이(가) 표시된 사진&#10;&#10;자동 생성된 설명">
            <a:extLst>
              <a:ext uri="{FF2B5EF4-FFF2-40B4-BE49-F238E27FC236}">
                <a16:creationId xmlns:a16="http://schemas.microsoft.com/office/drawing/2014/main" id="{D1E80DA4-9F4A-4370-9063-E55D7B2ED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882673" cy="4851994"/>
          </a:xfrm>
        </p:spPr>
      </p:pic>
    </p:spTree>
    <p:extLst>
      <p:ext uri="{BB962C8B-B14F-4D97-AF65-F5344CB8AC3E}">
        <p14:creationId xmlns:p14="http://schemas.microsoft.com/office/powerpoint/2010/main" val="3798627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5840A-0B50-4C2A-8DD6-07CD0B4B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</a:t>
            </a:r>
            <a:r>
              <a:rPr lang="en-US" altLang="ko-KR"/>
              <a:t> (IMU)</a:t>
            </a:r>
            <a:endParaRPr lang="ko-KR" altLang="en-US"/>
          </a:p>
        </p:txBody>
      </p:sp>
      <p:pic>
        <p:nvPicPr>
          <p:cNvPr id="5" name="내용 개체 틀 4" descr="검은색, 공, 남자, 여자이(가) 표시된 사진&#10;&#10;자동 생성된 설명">
            <a:extLst>
              <a:ext uri="{FF2B5EF4-FFF2-40B4-BE49-F238E27FC236}">
                <a16:creationId xmlns:a16="http://schemas.microsoft.com/office/drawing/2014/main" id="{65DAD71E-9778-41E8-BA29-D16806692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9792695" cy="4802187"/>
          </a:xfrm>
        </p:spPr>
      </p:pic>
    </p:spTree>
    <p:extLst>
      <p:ext uri="{BB962C8B-B14F-4D97-AF65-F5344CB8AC3E}">
        <p14:creationId xmlns:p14="http://schemas.microsoft.com/office/powerpoint/2010/main" val="3533223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44574C-E440-44B0-BD9F-67B724FD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모터 패키지</a:t>
            </a:r>
            <a:r>
              <a:rPr lang="en-US" altLang="ko-KR" sz="2700" b="1"/>
              <a:t>(http://wiki.ros.org/Motor%20Controller%20Drivers) </a:t>
            </a:r>
            <a:endParaRPr lang="ko-KR" altLang="en-US" sz="27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05ED0E-8F0F-4BD3-B043-9256185DA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  <a:p>
            <a:r>
              <a:rPr lang="en-US" altLang="ko-KR"/>
              <a:t>ROBOTIS Dynamixel </a:t>
            </a:r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pPr lvl="1"/>
            <a:r>
              <a:rPr lang="en-US" altLang="ko-KR"/>
              <a:t>DynamixelSDK</a:t>
            </a:r>
          </a:p>
          <a:p>
            <a:pPr marL="457200" lvl="1" indent="0">
              <a:buNone/>
            </a:pPr>
            <a:r>
              <a:rPr lang="en-US" altLang="ko-KR"/>
              <a:t>	(</a:t>
            </a:r>
            <a:r>
              <a:rPr lang="en-US" altLang="ko-KR">
                <a:hlinkClick r:id="rId2"/>
              </a:rPr>
              <a:t>http://wiki.ros.org/dynamixel_sdk</a:t>
            </a:r>
            <a:r>
              <a:rPr lang="en-US" altLang="ko-KR"/>
              <a:t>)</a:t>
            </a:r>
          </a:p>
          <a:p>
            <a:pPr lvl="1"/>
            <a:endParaRPr lang="ko-KR" altLang="en-US"/>
          </a:p>
          <a:p>
            <a:pPr lvl="1"/>
            <a:r>
              <a:rPr lang="en-US" altLang="ko-KR"/>
              <a:t>dynamixel_workbench</a:t>
            </a:r>
          </a:p>
          <a:p>
            <a:pPr marL="914400" lvl="2" indent="0">
              <a:buNone/>
            </a:pPr>
            <a:r>
              <a:rPr lang="en-US" altLang="ko-KR"/>
              <a:t>(http://wiki.ros.org/dynamixel_workbench)</a:t>
            </a:r>
          </a:p>
          <a:p>
            <a:pPr lvl="3"/>
            <a:r>
              <a:rPr lang="en-US" altLang="ko-KR"/>
              <a:t>ROS</a:t>
            </a:r>
            <a:r>
              <a:rPr lang="ko-KR" altLang="en-US"/>
              <a:t>에서사용하기쉽도록다양한예제제공</a:t>
            </a:r>
          </a:p>
          <a:p>
            <a:pPr lvl="3"/>
            <a:r>
              <a:rPr lang="en-US" altLang="ko-KR"/>
              <a:t>ROS </a:t>
            </a:r>
            <a:r>
              <a:rPr lang="ko-KR" altLang="en-US"/>
              <a:t>대응</a:t>
            </a:r>
            <a:r>
              <a:rPr lang="en-US" altLang="ko-KR"/>
              <a:t>GUI </a:t>
            </a:r>
            <a:r>
              <a:rPr lang="ko-KR" altLang="en-US"/>
              <a:t>툴제공 </a:t>
            </a:r>
          </a:p>
          <a:p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094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A6B39-8DBF-4688-A088-595BFAE1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로봇에 들어가는 </a:t>
            </a:r>
            <a:r>
              <a:rPr lang="en-US" altLang="ko-KR"/>
              <a:t>CPU</a:t>
            </a:r>
            <a:endParaRPr lang="ko-KR" altLang="en-US"/>
          </a:p>
        </p:txBody>
      </p:sp>
      <p:pic>
        <p:nvPicPr>
          <p:cNvPr id="5" name="내용 개체 틀 4" descr="남자, 장난감, 노란색이(가) 표시된 사진&#10;&#10;자동 생성된 설명">
            <a:extLst>
              <a:ext uri="{FF2B5EF4-FFF2-40B4-BE49-F238E27FC236}">
                <a16:creationId xmlns:a16="http://schemas.microsoft.com/office/drawing/2014/main" id="{A0823F3B-17A4-418C-8106-6069BF109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89" y="1838325"/>
            <a:ext cx="7054621" cy="4351338"/>
          </a:xfrm>
        </p:spPr>
      </p:pic>
    </p:spTree>
    <p:extLst>
      <p:ext uri="{BB962C8B-B14F-4D97-AF65-F5344CB8AC3E}">
        <p14:creationId xmlns:p14="http://schemas.microsoft.com/office/powerpoint/2010/main" val="184015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2A74F-C27B-475F-9465-690ECEE24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로봇에 들어가는 </a:t>
            </a:r>
            <a:r>
              <a:rPr lang="en-US" altLang="ko-KR"/>
              <a:t>CPU</a:t>
            </a:r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9FD98C4B-91AA-473C-B951-F0B9AAE6E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3" y="1690688"/>
            <a:ext cx="10301225" cy="4696860"/>
          </a:xfrm>
        </p:spPr>
      </p:pic>
    </p:spTree>
    <p:extLst>
      <p:ext uri="{BB962C8B-B14F-4D97-AF65-F5344CB8AC3E}">
        <p14:creationId xmlns:p14="http://schemas.microsoft.com/office/powerpoint/2010/main" val="3336174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39B69-523E-42BB-880B-F1F7A6E8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rosserial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F4E138-3EEF-4B95-AE5C-C9E0982B9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PC</a:t>
            </a:r>
            <a:r>
              <a:rPr lang="ko-KR" altLang="en-US"/>
              <a:t>와 제어기간의 메시지 통신을 위해 </a:t>
            </a:r>
            <a:r>
              <a:rPr lang="en-US" altLang="ko-KR"/>
              <a:t>serial </a:t>
            </a:r>
            <a:r>
              <a:rPr lang="ko-KR" altLang="en-US"/>
              <a:t>통신으로써 중계자 역할 수행하는 </a:t>
            </a:r>
            <a:r>
              <a:rPr lang="en-US" altLang="ko-KR"/>
              <a:t>ROS</a:t>
            </a:r>
            <a:r>
              <a:rPr lang="ko-KR" altLang="en-US"/>
              <a:t>패키지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5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10D83633-7FF6-4AB8-B81C-DE9CE7A7F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01" y="2944536"/>
            <a:ext cx="9693834" cy="354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2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39B69-523E-42BB-880B-F1F7A6E8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rosserial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F4E138-3EEF-4B95-AE5C-C9E0982B9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MCU</a:t>
            </a:r>
            <a:r>
              <a:rPr lang="ko-KR" altLang="en-US"/>
              <a:t>레벨의 데이터를 </a:t>
            </a:r>
            <a:r>
              <a:rPr lang="en-US" altLang="ko-KR"/>
              <a:t>ROS</a:t>
            </a:r>
            <a:r>
              <a:rPr lang="ko-KR" altLang="en-US"/>
              <a:t>메세지로 변환</a:t>
            </a:r>
            <a:endParaRPr lang="en-US" altLang="ko-KR"/>
          </a:p>
          <a:p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제어기</a:t>
            </a:r>
            <a:r>
              <a:rPr lang="en-US" altLang="ko-KR"/>
              <a:t>(MCU)</a:t>
            </a:r>
            <a:r>
              <a:rPr lang="ko-KR" altLang="en-US"/>
              <a:t>→시리얼</a:t>
            </a:r>
            <a:r>
              <a:rPr lang="en-US" altLang="ko-KR"/>
              <a:t>(rosserial</a:t>
            </a:r>
            <a:r>
              <a:rPr lang="ko-KR" altLang="en-US"/>
              <a:t>프로토콜</a:t>
            </a:r>
            <a:r>
              <a:rPr lang="en-US" altLang="ko-KR"/>
              <a:t>)</a:t>
            </a:r>
            <a:r>
              <a:rPr lang="ko-KR" altLang="en-US"/>
              <a:t>→</a:t>
            </a:r>
            <a:r>
              <a:rPr lang="en-US" altLang="ko-KR"/>
              <a:t>PC(ROS </a:t>
            </a:r>
            <a:r>
              <a:rPr lang="ko-KR" altLang="en-US"/>
              <a:t>메시지로재전송</a:t>
            </a:r>
            <a:r>
              <a:rPr lang="en-US" altLang="ko-KR"/>
              <a:t>)</a:t>
            </a:r>
          </a:p>
          <a:p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제어기</a:t>
            </a:r>
            <a:r>
              <a:rPr lang="en-US" altLang="ko-KR"/>
              <a:t>(MCU)</a:t>
            </a:r>
            <a:r>
              <a:rPr lang="ko-KR" altLang="en-US"/>
              <a:t>→시리얼</a:t>
            </a:r>
            <a:r>
              <a:rPr lang="en-US" altLang="ko-KR"/>
              <a:t>(rosserial</a:t>
            </a:r>
            <a:r>
              <a:rPr lang="ko-KR" altLang="en-US"/>
              <a:t>프로토콜</a:t>
            </a:r>
            <a:r>
              <a:rPr lang="en-US" altLang="ko-KR"/>
              <a:t>)</a:t>
            </a:r>
            <a:r>
              <a:rPr lang="ko-KR" altLang="en-US"/>
              <a:t>→</a:t>
            </a:r>
            <a:r>
              <a:rPr lang="en-US" altLang="ko-KR"/>
              <a:t>PC(ROS </a:t>
            </a:r>
            <a:r>
              <a:rPr lang="ko-KR" altLang="en-US"/>
              <a:t>메시지를시리얼로변경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5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10D83633-7FF6-4AB8-B81C-DE9CE7A7F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22" y="3982044"/>
            <a:ext cx="6365017" cy="232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8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3E1EC8-F0C5-40E3-8A8F-5ACC8FBD7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Rviz </a:t>
            </a:r>
            <a:r>
              <a:rPr lang="ko-KR" altLang="en-US"/>
              <a:t>기능들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1AA884-79A4-48B7-A803-2172D59E9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Kinet, 3</a:t>
            </a:r>
            <a:r>
              <a:rPr lang="ko-KR" altLang="en-US"/>
              <a:t>차원 </a:t>
            </a:r>
            <a:r>
              <a:rPr lang="en-US" altLang="ko-KR"/>
              <a:t>depth</a:t>
            </a:r>
            <a:r>
              <a:rPr lang="ko-KR" altLang="en-US"/>
              <a:t>카메라</a:t>
            </a:r>
            <a:endParaRPr lang="en-US" altLang="ko-KR"/>
          </a:p>
          <a:p>
            <a:pPr lvl="1"/>
            <a:r>
              <a:rPr lang="en-US" altLang="ko-KR"/>
              <a:t>3</a:t>
            </a:r>
            <a:r>
              <a:rPr lang="ko-KR" altLang="en-US"/>
              <a:t>차원 상의 거리를 점으로 표현</a:t>
            </a:r>
            <a:endParaRPr lang="en-US" altLang="ko-KR"/>
          </a:p>
          <a:p>
            <a:r>
              <a:rPr lang="en-US" altLang="ko-KR"/>
              <a:t>Lidar(laser</a:t>
            </a:r>
            <a:r>
              <a:rPr lang="ko-KR" altLang="en-US"/>
              <a:t>기반 거리센서</a:t>
            </a:r>
            <a:r>
              <a:rPr lang="en-US" altLang="ko-KR"/>
              <a:t>)</a:t>
            </a:r>
          </a:p>
          <a:p>
            <a:r>
              <a:rPr lang="ko-KR" altLang="en-US"/>
              <a:t>초음파 센서</a:t>
            </a:r>
            <a:endParaRPr lang="en-US" altLang="ko-KR"/>
          </a:p>
          <a:p>
            <a:r>
              <a:rPr lang="en-US" altLang="ko-KR"/>
              <a:t>IMU(</a:t>
            </a:r>
            <a:r>
              <a:rPr lang="ko-KR" altLang="en-US"/>
              <a:t>관성 센서</a:t>
            </a:r>
            <a:r>
              <a:rPr lang="en-US" altLang="ko-KR"/>
              <a:t>)</a:t>
            </a:r>
          </a:p>
          <a:p>
            <a:r>
              <a:rPr lang="en-US" altLang="ko-KR"/>
              <a:t>Real sensor </a:t>
            </a:r>
          </a:p>
          <a:p>
            <a:pPr lvl="1"/>
            <a:r>
              <a:rPr lang="en-US" altLang="ko-KR"/>
              <a:t>depth, </a:t>
            </a:r>
            <a:r>
              <a:rPr lang="ko-KR" altLang="en-US"/>
              <a:t>영상</a:t>
            </a:r>
            <a:r>
              <a:rPr lang="en-US" altLang="ko-KR"/>
              <a:t>, IR</a:t>
            </a:r>
            <a:r>
              <a:rPr lang="ko-KR" altLang="en-US"/>
              <a:t> 각각의 화면을 볼 수 있다</a:t>
            </a:r>
            <a:endParaRPr lang="en-US" altLang="ko-KR"/>
          </a:p>
          <a:p>
            <a:r>
              <a:rPr lang="en-US" altLang="ko-KR"/>
              <a:t>2</a:t>
            </a:r>
            <a:r>
              <a:rPr lang="ko-KR" altLang="en-US"/>
              <a:t>차원적인 결과값을 인식 가능</a:t>
            </a:r>
            <a:endParaRPr lang="en-US" altLang="ko-KR"/>
          </a:p>
          <a:p>
            <a:r>
              <a:rPr lang="ko-KR" altLang="en-US"/>
              <a:t>로봇 뿐만이 아닌 공간상의 모델링 한 것들을 모두 인식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4221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BAE7A-8F3E-45B0-AB8F-D939AF637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rosserial</a:t>
            </a:r>
            <a:endParaRPr lang="ko-KR" altLang="en-US"/>
          </a:p>
        </p:txBody>
      </p:sp>
      <p:pic>
        <p:nvPicPr>
          <p:cNvPr id="5" name="내용 개체 틀 4" descr="지도이(가) 표시된 사진&#10;&#10;자동 생성된 설명">
            <a:extLst>
              <a:ext uri="{FF2B5EF4-FFF2-40B4-BE49-F238E27FC236}">
                <a16:creationId xmlns:a16="http://schemas.microsoft.com/office/drawing/2014/main" id="{C61A54FC-E117-4BA0-839D-3C3990F18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68" y="1859181"/>
            <a:ext cx="10139087" cy="4466118"/>
          </a:xfrm>
        </p:spPr>
      </p:pic>
    </p:spTree>
    <p:extLst>
      <p:ext uri="{BB962C8B-B14F-4D97-AF65-F5344CB8AC3E}">
        <p14:creationId xmlns:p14="http://schemas.microsoft.com/office/powerpoint/2010/main" val="1918566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385A9-D469-41B4-ACC2-F34F1716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rosserial server, client </a:t>
            </a:r>
            <a:r>
              <a:rPr lang="ko-KR" altLang="en-US"/>
              <a:t>종류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8E932AD2-594C-47F4-AEEA-D25213322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2" y="1690688"/>
            <a:ext cx="10028539" cy="4486275"/>
          </a:xfrm>
        </p:spPr>
      </p:pic>
    </p:spTree>
    <p:extLst>
      <p:ext uri="{BB962C8B-B14F-4D97-AF65-F5344CB8AC3E}">
        <p14:creationId xmlns:p14="http://schemas.microsoft.com/office/powerpoint/2010/main" val="3574783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8C550-8108-4B9B-8F32-25A63D4D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rosserial </a:t>
            </a:r>
            <a:r>
              <a:rPr lang="ko-KR" altLang="en-US"/>
              <a:t>프로토콜 </a:t>
            </a:r>
            <a:r>
              <a:rPr lang="en-US" altLang="ko-KR" sz="1800" b="1"/>
              <a:t>(http://wiki.ros.org/rosserial/Overview/Protocol) </a:t>
            </a:r>
            <a:endParaRPr lang="ko-KR" altLang="en-US" sz="180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9DA5A49E-F80F-4F2D-AF8F-B24DAFABB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88" y="1446245"/>
            <a:ext cx="10712012" cy="5327780"/>
          </a:xfrm>
        </p:spPr>
      </p:pic>
    </p:spTree>
    <p:extLst>
      <p:ext uri="{BB962C8B-B14F-4D97-AF65-F5344CB8AC3E}">
        <p14:creationId xmlns:p14="http://schemas.microsoft.com/office/powerpoint/2010/main" val="244105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0917C-662C-465E-831D-8FF80E61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rosserial</a:t>
            </a:r>
            <a:r>
              <a:rPr lang="ko-KR" altLang="en-US"/>
              <a:t>의 제약사항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B9F6D-99D6-4FCF-B4A1-88DB4A326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MCU</a:t>
            </a:r>
            <a:r>
              <a:rPr lang="ko-KR" altLang="en-US"/>
              <a:t>에서 적은 리소스를 사용하다보니 제약이 존재함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  <a:p>
            <a:pPr marL="0" indent="0">
              <a:buNone/>
            </a:pP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42F224-857B-48B5-9281-3D7586901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74" y="2478880"/>
            <a:ext cx="8301135" cy="369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07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10E5A-E150-4C6D-B69A-82ECC401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200" b="1"/>
              <a:t>OpenCR(Open-source Control Module for ROS)</a:t>
            </a:r>
            <a:endParaRPr lang="ko-KR" altLang="en-US" sz="3200"/>
          </a:p>
        </p:txBody>
      </p:sp>
      <p:pic>
        <p:nvPicPr>
          <p:cNvPr id="5" name="내용 개체 틀 4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6F325E07-0F1A-4E45-B4E1-62E053B54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1" y="1511559"/>
            <a:ext cx="10828688" cy="5346441"/>
          </a:xfrm>
        </p:spPr>
      </p:pic>
    </p:spTree>
    <p:extLst>
      <p:ext uri="{BB962C8B-B14F-4D97-AF65-F5344CB8AC3E}">
        <p14:creationId xmlns:p14="http://schemas.microsoft.com/office/powerpoint/2010/main" val="4095621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5D572-3301-48CB-B1B8-8DD44E5F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기본 장착 센서</a:t>
            </a:r>
          </a:p>
        </p:txBody>
      </p:sp>
      <p:pic>
        <p:nvPicPr>
          <p:cNvPr id="5" name="내용 개체 틀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F19FAF7-4C56-4AD3-8459-0903CC496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6" y="1489872"/>
            <a:ext cx="10318418" cy="5368127"/>
          </a:xfrm>
        </p:spPr>
      </p:pic>
    </p:spTree>
    <p:extLst>
      <p:ext uri="{BB962C8B-B14F-4D97-AF65-F5344CB8AC3E}">
        <p14:creationId xmlns:p14="http://schemas.microsoft.com/office/powerpoint/2010/main" val="1767857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248EB-7DE0-46D6-954F-C4CFF744F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아두이노 </a:t>
            </a:r>
            <a:r>
              <a:rPr lang="en-US" altLang="ko-KR"/>
              <a:t>IDE </a:t>
            </a:r>
            <a:r>
              <a:rPr lang="ko-KR" altLang="en-US"/>
              <a:t>실습</a:t>
            </a:r>
          </a:p>
        </p:txBody>
      </p:sp>
      <p:pic>
        <p:nvPicPr>
          <p:cNvPr id="5" name="내용 개체 틀 4" descr="앉아있는, 검은색, 전화, 테이블이(가) 표시된 사진&#10;&#10;자동 생성된 설명">
            <a:extLst>
              <a:ext uri="{FF2B5EF4-FFF2-40B4-BE49-F238E27FC236}">
                <a16:creationId xmlns:a16="http://schemas.microsoft.com/office/drawing/2014/main" id="{832C7D6F-94CF-4E0F-8D36-0C53BC001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2088"/>
            <a:ext cx="5177159" cy="53959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570058-117B-494A-A720-930A48151A3E}"/>
              </a:ext>
            </a:extLst>
          </p:cNvPr>
          <p:cNvSpPr txBox="1"/>
          <p:nvPr/>
        </p:nvSpPr>
        <p:spPr>
          <a:xfrm>
            <a:off x="6015359" y="3429000"/>
            <a:ext cx="736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Led_msg</a:t>
            </a:r>
            <a:r>
              <a:rPr lang="ko-KR" altLang="en-US"/>
              <a:t>에 따라서 </a:t>
            </a:r>
            <a:r>
              <a:rPr lang="en-US" altLang="ko-KR"/>
              <a:t>pin</a:t>
            </a:r>
            <a:r>
              <a:rPr lang="ko-KR" altLang="en-US"/>
              <a:t>값을 </a:t>
            </a:r>
            <a:r>
              <a:rPr lang="en-US" altLang="ko-KR"/>
              <a:t>low/high</a:t>
            </a:r>
            <a:r>
              <a:rPr lang="ko-KR" altLang="en-US"/>
              <a:t>로 주면서 </a:t>
            </a:r>
            <a:r>
              <a:rPr lang="en-US" altLang="ko-KR"/>
              <a:t>led </a:t>
            </a:r>
            <a:r>
              <a:rPr lang="ko-KR" altLang="en-US"/>
              <a:t>키고 끔</a:t>
            </a:r>
          </a:p>
        </p:txBody>
      </p:sp>
    </p:spTree>
    <p:extLst>
      <p:ext uri="{BB962C8B-B14F-4D97-AF65-F5344CB8AC3E}">
        <p14:creationId xmlns:p14="http://schemas.microsoft.com/office/powerpoint/2010/main" val="3418931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F1B48-0A81-4DC8-BB79-4D6AFF8E5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RQT</a:t>
            </a:r>
            <a:r>
              <a:rPr lang="ko-KR" altLang="en-US"/>
              <a:t> </a:t>
            </a:r>
            <a:r>
              <a:rPr lang="en-US" altLang="ko-KR"/>
              <a:t>graph</a:t>
            </a:r>
            <a:r>
              <a:rPr lang="ko-KR" altLang="en-US"/>
              <a:t>로 노드 상황 확인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4FA81E92-F42F-4368-BD53-C3F711DA8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20" y="1601690"/>
            <a:ext cx="10049086" cy="5214814"/>
          </a:xfrm>
        </p:spPr>
      </p:pic>
    </p:spTree>
    <p:extLst>
      <p:ext uri="{BB962C8B-B14F-4D97-AF65-F5344CB8AC3E}">
        <p14:creationId xmlns:p14="http://schemas.microsoft.com/office/powerpoint/2010/main" val="333726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3F93F5-3C31-4C44-9D60-A9AD97846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rosserial (IMU</a:t>
            </a:r>
            <a:r>
              <a:rPr lang="ko-KR" altLang="en-US"/>
              <a:t>의 </a:t>
            </a:r>
            <a:r>
              <a:rPr lang="en-US" altLang="ko-KR"/>
              <a:t>RQT </a:t>
            </a:r>
            <a:r>
              <a:rPr lang="ko-KR" altLang="en-US"/>
              <a:t>그래프와 시각화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5" name="내용 개체 틀 4" descr="스크린샷, 컴퓨터, 노트북이(가) 표시된 사진&#10;&#10;자동 생성된 설명">
            <a:extLst>
              <a:ext uri="{FF2B5EF4-FFF2-40B4-BE49-F238E27FC236}">
                <a16:creationId xmlns:a16="http://schemas.microsoft.com/office/drawing/2014/main" id="{28CED769-F8F1-4448-9490-61A3F017A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0" y="1825625"/>
            <a:ext cx="9659703" cy="4957730"/>
          </a:xfrm>
        </p:spPr>
      </p:pic>
    </p:spTree>
    <p:extLst>
      <p:ext uri="{BB962C8B-B14F-4D97-AF65-F5344CB8AC3E}">
        <p14:creationId xmlns:p14="http://schemas.microsoft.com/office/powerpoint/2010/main" val="1678166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8FECA-ECCE-48C2-A10A-C62DB891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실제 터틀봇에 </a:t>
            </a:r>
            <a:r>
              <a:rPr lang="en-US" altLang="ko-KR"/>
              <a:t>rosserial</a:t>
            </a:r>
            <a:r>
              <a:rPr lang="ko-KR" altLang="en-US"/>
              <a:t>의 시각화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752E862C-7525-4B83-9162-95B7F88C4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230" y="1451169"/>
            <a:ext cx="9168642" cy="5041706"/>
          </a:xfrm>
        </p:spPr>
      </p:pic>
    </p:spTree>
    <p:extLst>
      <p:ext uri="{BB962C8B-B14F-4D97-AF65-F5344CB8AC3E}">
        <p14:creationId xmlns:p14="http://schemas.microsoft.com/office/powerpoint/2010/main" val="328796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ACDF7-2207-464B-B308-82C4E76F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Rviz</a:t>
            </a:r>
            <a:r>
              <a:rPr lang="ko-KR" altLang="en-US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78E12-82C2-4F67-8468-6C5B38F96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sudo apt-get install ros-kinetic-rviz </a:t>
            </a:r>
            <a:r>
              <a:rPr lang="ko-KR" altLang="en-US"/>
              <a:t>으로 패키지 설치</a:t>
            </a:r>
            <a:endParaRPr lang="en-US" altLang="ko-KR"/>
          </a:p>
          <a:p>
            <a:r>
              <a:rPr lang="en-US" altLang="ko-KR"/>
              <a:t>roscore </a:t>
            </a:r>
            <a:r>
              <a:rPr lang="ko-KR" altLang="en-US"/>
              <a:t>로 마스터 불러온 후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rviz </a:t>
            </a:r>
            <a:r>
              <a:rPr lang="ko-KR" altLang="en-US"/>
              <a:t>명령으로 실행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5" name="그림 4" descr="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C07C72DF-3741-4BF1-953A-DD9A935E0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51" y="2817544"/>
            <a:ext cx="5374433" cy="388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91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0DD77-2763-473C-AEA4-AF9F58B40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RQT : </a:t>
            </a:r>
            <a:r>
              <a:rPr lang="ko-KR" altLang="en-US"/>
              <a:t>플러그인 방식의 종합 </a:t>
            </a:r>
            <a:r>
              <a:rPr lang="en-US" altLang="ko-KR"/>
              <a:t>gui </a:t>
            </a:r>
            <a:r>
              <a:rPr lang="ko-KR" altLang="en-US"/>
              <a:t>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7866B0-87CE-4610-A6FB-6A6E5263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Ros</a:t>
            </a:r>
            <a:r>
              <a:rPr lang="ko-KR" altLang="en-US"/>
              <a:t>에서 간단히 </a:t>
            </a:r>
            <a:r>
              <a:rPr lang="en-US" altLang="ko-KR"/>
              <a:t>ui</a:t>
            </a:r>
            <a:r>
              <a:rPr lang="ko-KR" altLang="en-US"/>
              <a:t>를 제작 가능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sudo apt-get</a:t>
            </a:r>
            <a:r>
              <a:rPr lang="ko-KR" altLang="en-US"/>
              <a:t> </a:t>
            </a:r>
            <a:r>
              <a:rPr lang="en-US" altLang="ko-KR"/>
              <a:t>install</a:t>
            </a:r>
            <a:r>
              <a:rPr lang="ko-KR" altLang="en-US"/>
              <a:t> </a:t>
            </a:r>
            <a:r>
              <a:rPr lang="en-US" altLang="ko-KR"/>
              <a:t>ros-kinetic-rqt ros-kinetic-rqt-common-plugins </a:t>
            </a:r>
            <a:r>
              <a:rPr lang="ko-KR" altLang="en-US"/>
              <a:t>명령으로 패키지설치</a:t>
            </a:r>
            <a:endParaRPr lang="en-US" altLang="ko-KR"/>
          </a:p>
          <a:p>
            <a:r>
              <a:rPr lang="en-US" altLang="ko-KR"/>
              <a:t>rqt </a:t>
            </a:r>
            <a:r>
              <a:rPr lang="ko-KR" altLang="en-US"/>
              <a:t>로 실행</a:t>
            </a:r>
          </a:p>
        </p:txBody>
      </p:sp>
    </p:spTree>
    <p:extLst>
      <p:ext uri="{BB962C8B-B14F-4D97-AF65-F5344CB8AC3E}">
        <p14:creationId xmlns:p14="http://schemas.microsoft.com/office/powerpoint/2010/main" val="2298772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37ACE-C42B-4DAC-BA3E-07809F6E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RQT</a:t>
            </a:r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C5FF4416-A445-4F62-857C-269DC01A9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87" y="1354786"/>
            <a:ext cx="6735115" cy="33723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22876B-36E3-447D-8673-E6C12F09F544}"/>
              </a:ext>
            </a:extLst>
          </p:cNvPr>
          <p:cNvSpPr txBox="1"/>
          <p:nvPr/>
        </p:nvSpPr>
        <p:spPr>
          <a:xfrm>
            <a:off x="8003097" y="2747232"/>
            <a:ext cx="3464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Topic</a:t>
            </a:r>
            <a:r>
              <a:rPr lang="ko-KR" altLang="en-US"/>
              <a:t>정보와 </a:t>
            </a:r>
            <a:endParaRPr lang="en-US" altLang="ko-KR"/>
          </a:p>
          <a:p>
            <a:r>
              <a:rPr lang="en-US" altLang="ko-KR"/>
              <a:t>Publisher, subscriber</a:t>
            </a:r>
            <a:r>
              <a:rPr lang="ko-KR" altLang="en-US"/>
              <a:t>정보를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744556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78AAB-F99A-4A2A-90BD-77A6E87AD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RQT </a:t>
            </a:r>
            <a:r>
              <a:rPr lang="ko-KR" altLang="en-US"/>
              <a:t>실습</a:t>
            </a:r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5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FAF993ED-C5C9-4D46-BB80-4D666B607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70" y="1690688"/>
            <a:ext cx="7678222" cy="2391109"/>
          </a:xfrm>
        </p:spPr>
      </p:pic>
    </p:spTree>
    <p:extLst>
      <p:ext uri="{BB962C8B-B14F-4D97-AF65-F5344CB8AC3E}">
        <p14:creationId xmlns:p14="http://schemas.microsoft.com/office/powerpoint/2010/main" val="140661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0D03F-7CAC-4DB3-9097-AC78836F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RQT</a:t>
            </a:r>
            <a:r>
              <a:rPr lang="ko-KR" altLang="en-US"/>
              <a:t>실습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21BD32-3FC1-4F5C-B755-ED7ECF4C3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en-US" altLang="ko-KR"/>
              <a:t>rqt_graph</a:t>
            </a:r>
            <a:r>
              <a:rPr lang="ko-KR" altLang="en-US"/>
              <a:t>로 현재의 노드와 메시지를 확인 할 수 있다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5BA14AE-0875-4E14-AC14-3F4C1F600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95" y="3191281"/>
            <a:ext cx="6154009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59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895</Words>
  <Application>Microsoft Office PowerPoint</Application>
  <PresentationFormat>와이드스크린</PresentationFormat>
  <Paragraphs>173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맑은 고딕</vt:lpstr>
      <vt:lpstr>Arial</vt:lpstr>
      <vt:lpstr>Office 테마</vt:lpstr>
      <vt:lpstr>ROS 강의 2주차</vt:lpstr>
      <vt:lpstr>목차</vt:lpstr>
      <vt:lpstr>Rviz(ROS Vizualiztion Tool)를 통해 할 수 있는 일</vt:lpstr>
      <vt:lpstr>Rviz 기능들</vt:lpstr>
      <vt:lpstr>Rviz실행</vt:lpstr>
      <vt:lpstr>RQT : 플러그인 방식의 종합 gui 툴</vt:lpstr>
      <vt:lpstr>RQT</vt:lpstr>
      <vt:lpstr>RQT 실습1</vt:lpstr>
      <vt:lpstr>RQT실습1</vt:lpstr>
      <vt:lpstr>RQT 실습2</vt:lpstr>
      <vt:lpstr>RQT실습2</vt:lpstr>
      <vt:lpstr>Gazebo</vt:lpstr>
      <vt:lpstr>이기종 통신 가능</vt:lpstr>
      <vt:lpstr>네이밍</vt:lpstr>
      <vt:lpstr>이기종 통신 </vt:lpstr>
      <vt:lpstr>ROS 기본 단위 </vt:lpstr>
      <vt:lpstr>노드간 통신 방식</vt:lpstr>
      <vt:lpstr>ROS 패키지 만들기</vt:lpstr>
      <vt:lpstr>Package.xml (패키지 설정 파일)</vt:lpstr>
      <vt:lpstr>Package.xml (패키지 설정 파일)</vt:lpstr>
      <vt:lpstr>빌드 설정</vt:lpstr>
      <vt:lpstr>PowerPoint 프레젠테이션</vt:lpstr>
      <vt:lpstr>메시지 파일 작성 (~7강 40:00)</vt:lpstr>
      <vt:lpstr>로봇 패키지 (http://robots.ros.org/) </vt:lpstr>
      <vt:lpstr>센서 패키지(http://robots.ros.org/sensors)</vt:lpstr>
      <vt:lpstr>센서 패키지 상세</vt:lpstr>
      <vt:lpstr>실습 (토픽 내용을 Rviz로 확인)</vt:lpstr>
      <vt:lpstr>실습 (원격 이미지 전송)</vt:lpstr>
      <vt:lpstr>실습 (카메라 캘리브레이션)</vt:lpstr>
      <vt:lpstr>실습 (dept camera)</vt:lpstr>
      <vt:lpstr>실습 (dept camera)</vt:lpstr>
      <vt:lpstr>실습 (stereo camera)</vt:lpstr>
      <vt:lpstr>실습 (LDS)</vt:lpstr>
      <vt:lpstr>실습 (IMU)</vt:lpstr>
      <vt:lpstr>모터 패키지(http://wiki.ros.org/Motor%20Controller%20Drivers) </vt:lpstr>
      <vt:lpstr>로봇에 들어가는 CPU</vt:lpstr>
      <vt:lpstr>로봇에 들어가는 CPU</vt:lpstr>
      <vt:lpstr>rosserial</vt:lpstr>
      <vt:lpstr>rosserial</vt:lpstr>
      <vt:lpstr>rosserial</vt:lpstr>
      <vt:lpstr>rosserial server, client 종류</vt:lpstr>
      <vt:lpstr>rosserial 프로토콜 (http://wiki.ros.org/rosserial/Overview/Protocol) </vt:lpstr>
      <vt:lpstr>rosserial의 제약사항</vt:lpstr>
      <vt:lpstr>OpenCR(Open-source Control Module for ROS)</vt:lpstr>
      <vt:lpstr>기본 장착 센서</vt:lpstr>
      <vt:lpstr>아두이노 IDE 실습</vt:lpstr>
      <vt:lpstr>RQT graph로 노드 상황 확인</vt:lpstr>
      <vt:lpstr>rosserial (IMU의 RQT 그래프와 시각화)</vt:lpstr>
      <vt:lpstr>실제 터틀봇에 rosserial의 시각화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 강의 2주차</dc:title>
  <dc:creator>k dw</dc:creator>
  <cp:lastModifiedBy>k dw</cp:lastModifiedBy>
  <cp:revision>1</cp:revision>
  <dcterms:created xsi:type="dcterms:W3CDTF">2020-05-19T08:59:47Z</dcterms:created>
  <dcterms:modified xsi:type="dcterms:W3CDTF">2020-05-23T03:02:08Z</dcterms:modified>
</cp:coreProperties>
</file>